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60" r:id="rId4"/>
    <p:sldId id="261" r:id="rId5"/>
    <p:sldId id="262" r:id="rId6"/>
    <p:sldId id="263" r:id="rId7"/>
    <p:sldId id="264" r:id="rId8"/>
    <p:sldId id="273" r:id="rId9"/>
    <p:sldId id="259" r:id="rId10"/>
    <p:sldId id="266" r:id="rId11"/>
    <p:sldId id="258" r:id="rId12"/>
    <p:sldId id="267" r:id="rId13"/>
    <p:sldId id="268" r:id="rId14"/>
    <p:sldId id="269" r:id="rId15"/>
    <p:sldId id="272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614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D55FA-9756-CA7F-3F36-9F4464B5A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9B0151-E165-BF39-AB57-2A387DFC4F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16E3C-AF62-ECCE-CF70-25E046C7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D5F4D-1935-409D-8407-1C6F17E892C5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61DED-E55B-D6F6-8F1C-B8322E198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83AE5-0FAB-021C-A6DD-52716F987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E0E10-7CA5-4E1A-908C-611DC3028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200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7193F-3BF9-3BAC-C0FC-1B16A7941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D72CDC-019F-D9E0-82AA-A6FEA33865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01CF9-C44E-78F8-9407-2D36C9FEA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D5F4D-1935-409D-8407-1C6F17E892C5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A82FA-AD2C-CFD4-C3B9-81ADB7C7D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EB9C14-D300-0611-78A2-3CAF7ECA1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E0E10-7CA5-4E1A-908C-611DC3028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41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4AAF59-3832-F34D-EC1C-3E97961674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5D5AC9-D943-1355-23A1-55C584B83A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8EBA0-6055-35C8-4A71-F9EF78080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D5F4D-1935-409D-8407-1C6F17E892C5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3D8F1-F087-83F6-DFDA-84618B874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9E61C-4586-6EEF-62BA-C1B261F14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E0E10-7CA5-4E1A-908C-611DC3028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889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0F43E-CB59-B722-492B-E7888EBB4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4823E-2D74-4B28-85C4-E1321E255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8F4E5-CCAB-7C63-4FC0-308D67B7D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D5F4D-1935-409D-8407-1C6F17E892C5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A7C58-B558-3F5D-805E-C55A9B27E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A2887-257B-4ABB-455E-5A69422A6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E0E10-7CA5-4E1A-908C-611DC3028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935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1FE37-04A8-2474-44E8-BE8CEDCDF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96343-70AE-CF49-6737-5B135997D8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81EF2E-4220-85F6-0C56-77DE64170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D5F4D-1935-409D-8407-1C6F17E892C5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179C4-1D56-65B0-34CC-D8F7F65AA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93601-0B40-1AC4-B3B7-55A990E56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E0E10-7CA5-4E1A-908C-611DC3028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23B35-2C2A-BCC0-4FB4-2D9FB7C49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63BAB-E4F4-B00C-CD61-7A06A8B355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E004A-4161-FA85-C865-E58AD75FB3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6E2E0D-9DA6-A459-035C-D42606D34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D5F4D-1935-409D-8407-1C6F17E892C5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790F59-BECF-1494-FB51-053E2CA52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7FE636-A8C3-811F-552A-5F14AC98D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E0E10-7CA5-4E1A-908C-611DC3028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77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248AC-0B3F-D1A1-D7AE-A5AA0E6B3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14FD7B-4758-0753-9D23-F9D7992CE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C36A75-48EC-75A6-C9B2-3DA4F40F19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4AD27A-5A74-4246-E66D-19F9D56CA9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7546AA-E64C-26AF-2DA4-78FFF1C755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C5E301-B832-7AE1-71AA-C30FD3C9A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D5F4D-1935-409D-8407-1C6F17E892C5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F896F2-F923-2C7C-A507-E802479A5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27041E-0E3F-CAB7-05FE-A741944AE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E0E10-7CA5-4E1A-908C-611DC3028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91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ADEAD-7E66-EF7A-D984-2D06DC26A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C46C83-D09A-E790-6447-695A3850A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D5F4D-1935-409D-8407-1C6F17E892C5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344CDC-1747-DD33-2BC6-70F64038F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44ACBC-621D-9ABA-2D1D-43FC9F8BB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E0E10-7CA5-4E1A-908C-611DC3028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22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8C8531-447E-E564-9623-78035D47E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D5F4D-1935-409D-8407-1C6F17E892C5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EABB1C-2452-419F-38A5-EE4D9D7B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DE472-E7DB-1ACB-3204-D6BC5024A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E0E10-7CA5-4E1A-908C-611DC3028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99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8C810-43B8-CF90-4FA6-099418618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BDFD5-9D6C-8237-7F03-D702D260C7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3D5572-1713-F4AF-DCE9-6AF3A00678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5240CB-9E58-8D3C-8F18-F2D3A7D36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D5F4D-1935-409D-8407-1C6F17E892C5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F1A67D-A58B-AFE8-3E40-801E86B2F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FE5079-1C48-A8AA-7E33-8EF3FAB73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E0E10-7CA5-4E1A-908C-611DC3028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74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7C8DD-F8AD-543D-FC8B-01AD1C0DC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AFBC6E-F3FA-6424-75BF-D5DE4E0C87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D3C1F9-0B92-EABA-BEB9-3E587B8A0B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DC941-55E9-4D42-F28F-46AB83AB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D5F4D-1935-409D-8407-1C6F17E892C5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E12B12-6505-90B9-1FD8-0F1E059AC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302F0D-F0FC-2D58-B77B-D332DBDCD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E0E10-7CA5-4E1A-908C-611DC3028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14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C4F0A9-5A96-8A35-5E47-4CB2580A1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A8A66-02EC-1E14-11A3-BA9262FCE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38573-0AE6-4B7C-DA89-E8C9BC2B3A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9D5F4D-1935-409D-8407-1C6F17E892C5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ECB33-29C0-196A-F7E2-E99DA5FB72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25BD4-9CC3-C262-B2D0-3128873F6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2E0E10-7CA5-4E1A-908C-611DC3028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442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slide" Target="slide1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" Target="slide1.xml"/><Relationship Id="rId7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11.xml"/><Relationship Id="rId5" Type="http://schemas.openxmlformats.org/officeDocument/2006/relationships/slide" Target="slide3.xml"/><Relationship Id="rId4" Type="http://schemas.openxmlformats.org/officeDocument/2006/relationships/slide" Target="slide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image" Target="../media/image18.png"/><Relationship Id="rId3" Type="http://schemas.openxmlformats.org/officeDocument/2006/relationships/slide" Target="slide10.xml"/><Relationship Id="rId7" Type="http://schemas.openxmlformats.org/officeDocument/2006/relationships/slide" Target="slide14.xml"/><Relationship Id="rId12" Type="http://schemas.openxmlformats.org/officeDocument/2006/relationships/image" Target="../media/image1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11" Type="http://schemas.openxmlformats.org/officeDocument/2006/relationships/image" Target="../media/image16.png"/><Relationship Id="rId5" Type="http://schemas.openxmlformats.org/officeDocument/2006/relationships/slide" Target="slide12.xml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slide" Target="slide11.xml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10.xml"/><Relationship Id="rId7" Type="http://schemas.openxmlformats.org/officeDocument/2006/relationships/slide" Target="slide14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5" Type="http://schemas.openxmlformats.org/officeDocument/2006/relationships/slide" Target="slide12.xml"/><Relationship Id="rId4" Type="http://schemas.openxmlformats.org/officeDocument/2006/relationships/slide" Target="slide11.xml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10.xml"/><Relationship Id="rId7" Type="http://schemas.openxmlformats.org/officeDocument/2006/relationships/slide" Target="slide14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5" Type="http://schemas.openxmlformats.org/officeDocument/2006/relationships/slide" Target="slide12.xml"/><Relationship Id="rId4" Type="http://schemas.openxmlformats.org/officeDocument/2006/relationships/slide" Target="slide11.xml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slide" Target="slide15.xml"/><Relationship Id="rId3" Type="http://schemas.openxmlformats.org/officeDocument/2006/relationships/slide" Target="slide10.xml"/><Relationship Id="rId7" Type="http://schemas.openxmlformats.org/officeDocument/2006/relationships/slide" Target="slide14.xml"/><Relationship Id="rId12" Type="http://schemas.openxmlformats.org/officeDocument/2006/relationships/image" Target="../media/image2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11" Type="http://schemas.openxmlformats.org/officeDocument/2006/relationships/image" Target="../media/image25.png"/><Relationship Id="rId5" Type="http://schemas.openxmlformats.org/officeDocument/2006/relationships/slide" Target="slide12.xml"/><Relationship Id="rId10" Type="http://schemas.openxmlformats.org/officeDocument/2006/relationships/image" Target="../media/image24.png"/><Relationship Id="rId4" Type="http://schemas.openxmlformats.org/officeDocument/2006/relationships/slide" Target="slide11.xml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10.xml"/><Relationship Id="rId7" Type="http://schemas.openxmlformats.org/officeDocument/2006/relationships/slide" Target="slide14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5" Type="http://schemas.openxmlformats.org/officeDocument/2006/relationships/slide" Target="slide12.xml"/><Relationship Id="rId10" Type="http://schemas.openxmlformats.org/officeDocument/2006/relationships/image" Target="../media/image28.png"/><Relationship Id="rId4" Type="http://schemas.openxmlformats.org/officeDocument/2006/relationships/slide" Target="slide11.xml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10.xml"/><Relationship Id="rId7" Type="http://schemas.openxmlformats.org/officeDocument/2006/relationships/slide" Target="slide14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5" Type="http://schemas.openxmlformats.org/officeDocument/2006/relationships/slide" Target="slide12.xml"/><Relationship Id="rId4" Type="http://schemas.openxmlformats.org/officeDocument/2006/relationships/slide" Target="slide11.xml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Relationship Id="rId5" Type="http://schemas.openxmlformats.org/officeDocument/2006/relationships/slide" Target="slide3.xml"/><Relationship Id="rId4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5" Type="http://schemas.openxmlformats.org/officeDocument/2006/relationships/slide" Target="slide10.xml"/><Relationship Id="rId4" Type="http://schemas.openxmlformats.org/officeDocument/2006/relationships/slide" Target="slide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" Target="slide3.xml"/><Relationship Id="rId7" Type="http://schemas.openxmlformats.org/officeDocument/2006/relationships/slide" Target="slide5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5" Type="http://schemas.openxmlformats.org/officeDocument/2006/relationships/slide" Target="slide7.xml"/><Relationship Id="rId4" Type="http://schemas.openxmlformats.org/officeDocument/2006/relationships/slide" Target="slide6.xml"/><Relationship Id="rId9" Type="http://schemas.openxmlformats.org/officeDocument/2006/relationships/slide" Target="slide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slide" Target="slide6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5.xml"/><Relationship Id="rId5" Type="http://schemas.openxmlformats.org/officeDocument/2006/relationships/slide" Target="slide4.xml"/><Relationship Id="rId4" Type="http://schemas.openxmlformats.org/officeDocument/2006/relationships/slide" Target="slide7.xml"/><Relationship Id="rId9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slide" Target="slide7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slide" Target="slide4.xml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3.xml"/><Relationship Id="rId7" Type="http://schemas.openxmlformats.org/officeDocument/2006/relationships/slide" Target="slide7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slide" Target="slide4.xml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slide" Target="slide1.xml"/><Relationship Id="rId4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5F0478B-720B-9E8A-B899-D080AB593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541" y="785091"/>
            <a:ext cx="3549500" cy="3549500"/>
          </a:xfrm>
          <a:prstGeom prst="rect">
            <a:avLst/>
          </a:prstGeom>
        </p:spPr>
      </p:pic>
      <p:sp useBgFill="1">
        <p:nvSpPr>
          <p:cNvPr id="5" name="Oval 4">
            <a:extLst>
              <a:ext uri="{FF2B5EF4-FFF2-40B4-BE49-F238E27FC236}">
                <a16:creationId xmlns:a16="http://schemas.microsoft.com/office/drawing/2014/main" id="{7AB0914A-46CF-DB5A-75BE-BAA157248384}"/>
              </a:ext>
            </a:extLst>
          </p:cNvPr>
          <p:cNvSpPr/>
          <p:nvPr/>
        </p:nvSpPr>
        <p:spPr>
          <a:xfrm>
            <a:off x="4125395" y="1075590"/>
            <a:ext cx="952954" cy="923330"/>
          </a:xfrm>
          <a:prstGeom prst="ellipse">
            <a:avLst/>
          </a:prstGeom>
          <a:ln>
            <a:solidFill>
              <a:schemeClr val="bg1"/>
            </a:solidFill>
          </a:ln>
          <a:effectLst>
            <a:innerShdw blurRad="190500">
              <a:schemeClr val="bg1">
                <a:alpha val="73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Montserrat" panose="000005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 useBgFill="1">
        <p:nvSpPr>
          <p:cNvPr id="7" name="Oval 6">
            <a:hlinkClick r:id="rId3" action="ppaction://hlinksldjump"/>
            <a:extLst>
              <a:ext uri="{FF2B5EF4-FFF2-40B4-BE49-F238E27FC236}">
                <a16:creationId xmlns:a16="http://schemas.microsoft.com/office/drawing/2014/main" id="{6B9822D3-C4B8-B7D8-6E0E-375EB95570A4}"/>
              </a:ext>
            </a:extLst>
          </p:cNvPr>
          <p:cNvSpPr/>
          <p:nvPr/>
        </p:nvSpPr>
        <p:spPr>
          <a:xfrm>
            <a:off x="5703818" y="-150929"/>
            <a:ext cx="586145" cy="572861"/>
          </a:xfrm>
          <a:prstGeom prst="ellipse">
            <a:avLst/>
          </a:prstGeom>
          <a:ln>
            <a:solidFill>
              <a:schemeClr val="bg1"/>
            </a:solidFill>
          </a:ln>
          <a:effectLst>
            <a:innerShdw blurRad="190500">
              <a:schemeClr val="bg1">
                <a:alpha val="73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Montserrat" panose="000005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ight Triangle 8">
            <a:hlinkClick r:id="rId3" action="ppaction://hlinksldjump"/>
            <a:extLst>
              <a:ext uri="{FF2B5EF4-FFF2-40B4-BE49-F238E27FC236}">
                <a16:creationId xmlns:a16="http://schemas.microsoft.com/office/drawing/2014/main" id="{FAA05505-3373-A6DF-7459-C1D7BD855ED8}"/>
              </a:ext>
            </a:extLst>
          </p:cNvPr>
          <p:cNvSpPr/>
          <p:nvPr/>
        </p:nvSpPr>
        <p:spPr>
          <a:xfrm rot="18983319">
            <a:off x="5868471" y="11115"/>
            <a:ext cx="256839" cy="248772"/>
          </a:xfrm>
          <a:prstGeom prst="rtTriangle">
            <a:avLst/>
          </a:prstGeom>
          <a:solidFill>
            <a:srgbClr val="7030A0"/>
          </a:solidFill>
          <a:effectLst>
            <a:outerShdw blurRad="304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A9A903-389B-CDE9-7923-359093B61B84}"/>
              </a:ext>
            </a:extLst>
          </p:cNvPr>
          <p:cNvSpPr txBox="1"/>
          <p:nvPr/>
        </p:nvSpPr>
        <p:spPr>
          <a:xfrm>
            <a:off x="3223934" y="862276"/>
            <a:ext cx="505326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Montserrat" panose="00000500000000000000" pitchFamily="2" charset="0"/>
              </a:rPr>
              <a:t>Underwater Survival</a:t>
            </a:r>
            <a:endParaRPr lang="en-US"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B99FA3-1BBC-AB69-CFE5-45D7E9DD1559}"/>
              </a:ext>
            </a:extLst>
          </p:cNvPr>
          <p:cNvSpPr txBox="1"/>
          <p:nvPr/>
        </p:nvSpPr>
        <p:spPr>
          <a:xfrm>
            <a:off x="300059" y="2358883"/>
            <a:ext cx="50532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0"/>
              </a:rPr>
              <a:t>Nathaniel Glenn Hanson</a:t>
            </a:r>
            <a:endParaRPr lang="en-US" sz="16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52B86C-2968-20E5-5670-46E4051AC260}"/>
              </a:ext>
            </a:extLst>
          </p:cNvPr>
          <p:cNvSpPr txBox="1"/>
          <p:nvPr/>
        </p:nvSpPr>
        <p:spPr>
          <a:xfrm>
            <a:off x="300059" y="3171651"/>
            <a:ext cx="50532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Montserrat" panose="00000500000000000000" pitchFamily="2" charset="0"/>
              </a:rPr>
              <a:t>Luky</a:t>
            </a: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Montserrat" panose="00000500000000000000" pitchFamily="2" charset="0"/>
              </a:rPr>
              <a:t>Wilan</a:t>
            </a: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Montserrat" panose="00000500000000000000" pitchFamily="2" charset="0"/>
              </a:rPr>
              <a:t>Nathael</a:t>
            </a:r>
            <a:endParaRPr lang="en-US" sz="16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A5FAAC-EA01-6D7E-AB96-FF478AA071EE}"/>
              </a:ext>
            </a:extLst>
          </p:cNvPr>
          <p:cNvSpPr txBox="1"/>
          <p:nvPr/>
        </p:nvSpPr>
        <p:spPr>
          <a:xfrm>
            <a:off x="5796181" y="2358883"/>
            <a:ext cx="28545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0"/>
              </a:rPr>
              <a:t>160722001</a:t>
            </a:r>
            <a:endParaRPr lang="en-US" sz="16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F336DF-3359-62FC-880B-51FB87FD4C2D}"/>
              </a:ext>
            </a:extLst>
          </p:cNvPr>
          <p:cNvSpPr txBox="1"/>
          <p:nvPr/>
        </p:nvSpPr>
        <p:spPr>
          <a:xfrm>
            <a:off x="5796181" y="3171651"/>
            <a:ext cx="25866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0"/>
              </a:rPr>
              <a:t>160722006</a:t>
            </a:r>
            <a:endParaRPr lang="en-US" sz="16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 useBgFill="1">
        <p:nvSpPr>
          <p:cNvPr id="15" name="Oval 14">
            <a:hlinkClick r:id="rId4" action="ppaction://hlinksldjump"/>
            <a:extLst>
              <a:ext uri="{FF2B5EF4-FFF2-40B4-BE49-F238E27FC236}">
                <a16:creationId xmlns:a16="http://schemas.microsoft.com/office/drawing/2014/main" id="{43CA9796-96F2-7F2C-3A08-A5DCE74836C3}"/>
              </a:ext>
            </a:extLst>
          </p:cNvPr>
          <p:cNvSpPr/>
          <p:nvPr/>
        </p:nvSpPr>
        <p:spPr>
          <a:xfrm>
            <a:off x="5619523" y="5614340"/>
            <a:ext cx="952954" cy="923330"/>
          </a:xfrm>
          <a:prstGeom prst="ellipse">
            <a:avLst/>
          </a:prstGeom>
          <a:ln>
            <a:solidFill>
              <a:schemeClr val="bg1"/>
            </a:solidFill>
          </a:ln>
          <a:effectLst>
            <a:innerShdw blurRad="190500">
              <a:schemeClr val="bg1">
                <a:alpha val="73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Montserrat" panose="000005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Box 15">
            <a:hlinkClick r:id="rId4" action="ppaction://hlinksldjump"/>
            <a:extLst>
              <a:ext uri="{FF2B5EF4-FFF2-40B4-BE49-F238E27FC236}">
                <a16:creationId xmlns:a16="http://schemas.microsoft.com/office/drawing/2014/main" id="{B63FE29A-E1D7-6E5D-4577-4F596F995EBD}"/>
              </a:ext>
            </a:extLst>
          </p:cNvPr>
          <p:cNvSpPr txBox="1"/>
          <p:nvPr/>
        </p:nvSpPr>
        <p:spPr>
          <a:xfrm>
            <a:off x="5750566" y="5858532"/>
            <a:ext cx="8502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Montserrat" panose="00000500000000000000" pitchFamily="2" charset="0"/>
              </a:rPr>
              <a:t>End</a:t>
            </a:r>
            <a:endParaRPr lang="en-US" sz="1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37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492BECB4-9689-487D-D162-8B5436AB196D}"/>
              </a:ext>
            </a:extLst>
          </p:cNvPr>
          <p:cNvSpPr/>
          <p:nvPr/>
        </p:nvSpPr>
        <p:spPr>
          <a:xfrm>
            <a:off x="-552450" y="-43544"/>
            <a:ext cx="12744450" cy="1170380"/>
          </a:xfrm>
          <a:prstGeom prst="rect">
            <a:avLst/>
          </a:prstGeom>
          <a:ln>
            <a:noFill/>
          </a:ln>
          <a:effectLst>
            <a:outerShdw blurRad="965200" dist="38100" dir="10140000" sx="92000" sy="92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Oval 6">
            <a:hlinkClick r:id="rId3" action="ppaction://hlinksldjump"/>
            <a:extLst>
              <a:ext uri="{FF2B5EF4-FFF2-40B4-BE49-F238E27FC236}">
                <a16:creationId xmlns:a16="http://schemas.microsoft.com/office/drawing/2014/main" id="{6B9822D3-C4B8-B7D8-6E0E-375EB95570A4}"/>
              </a:ext>
            </a:extLst>
          </p:cNvPr>
          <p:cNvSpPr/>
          <p:nvPr/>
        </p:nvSpPr>
        <p:spPr>
          <a:xfrm>
            <a:off x="5682383" y="840405"/>
            <a:ext cx="586145" cy="572861"/>
          </a:xfrm>
          <a:prstGeom prst="ellipse">
            <a:avLst/>
          </a:prstGeom>
          <a:ln>
            <a:solidFill>
              <a:schemeClr val="bg1"/>
            </a:solidFill>
          </a:ln>
          <a:effectLst>
            <a:innerShdw blurRad="190500">
              <a:schemeClr val="bg1">
                <a:alpha val="73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Montserrat" panose="000005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ight Triangle 8">
            <a:hlinkClick r:id="rId3" action="ppaction://hlinksldjump"/>
            <a:extLst>
              <a:ext uri="{FF2B5EF4-FFF2-40B4-BE49-F238E27FC236}">
                <a16:creationId xmlns:a16="http://schemas.microsoft.com/office/drawing/2014/main" id="{FAA05505-3373-A6DF-7459-C1D7BD855ED8}"/>
              </a:ext>
            </a:extLst>
          </p:cNvPr>
          <p:cNvSpPr/>
          <p:nvPr/>
        </p:nvSpPr>
        <p:spPr>
          <a:xfrm rot="8191718">
            <a:off x="5847037" y="1073312"/>
            <a:ext cx="256839" cy="248772"/>
          </a:xfrm>
          <a:prstGeom prst="rtTriangle">
            <a:avLst/>
          </a:prstGeom>
          <a:solidFill>
            <a:srgbClr val="7030A0"/>
          </a:solidFill>
          <a:effectLst>
            <a:outerShdw blurRad="304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7261CA2-E6A8-04BD-540E-CDA6658740D2}"/>
              </a:ext>
            </a:extLst>
          </p:cNvPr>
          <p:cNvCxnSpPr/>
          <p:nvPr/>
        </p:nvCxnSpPr>
        <p:spPr>
          <a:xfrm>
            <a:off x="3629892" y="93682"/>
            <a:ext cx="0" cy="89592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C6F70-E2B2-DA72-1566-7B6E4CFB1E23}"/>
              </a:ext>
            </a:extLst>
          </p:cNvPr>
          <p:cNvCxnSpPr/>
          <p:nvPr/>
        </p:nvCxnSpPr>
        <p:spPr>
          <a:xfrm>
            <a:off x="8317347" y="93681"/>
            <a:ext cx="0" cy="89592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hlinkClick r:id="rId4" action="ppaction://hlinksldjump"/>
            <a:extLst>
              <a:ext uri="{FF2B5EF4-FFF2-40B4-BE49-F238E27FC236}">
                <a16:creationId xmlns:a16="http://schemas.microsoft.com/office/drawing/2014/main" id="{E4C57945-468B-30A8-785D-CBB6A5D55BB3}"/>
              </a:ext>
            </a:extLst>
          </p:cNvPr>
          <p:cNvSpPr txBox="1"/>
          <p:nvPr/>
        </p:nvSpPr>
        <p:spPr>
          <a:xfrm>
            <a:off x="5104673" y="187701"/>
            <a:ext cx="1820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Division of Tasks</a:t>
            </a: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AFA5D30-10A7-60F6-6867-109465BC2778}"/>
              </a:ext>
            </a:extLst>
          </p:cNvPr>
          <p:cNvSpPr/>
          <p:nvPr/>
        </p:nvSpPr>
        <p:spPr>
          <a:xfrm>
            <a:off x="8400323" y="32106"/>
            <a:ext cx="3667905" cy="1019076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innerShdw blurRad="266700">
              <a:schemeClr val="bg1">
                <a:alpha val="86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hlinkClick r:id="rId5" action="ppaction://hlinksldjump"/>
            <a:extLst>
              <a:ext uri="{FF2B5EF4-FFF2-40B4-BE49-F238E27FC236}">
                <a16:creationId xmlns:a16="http://schemas.microsoft.com/office/drawing/2014/main" id="{89446ECB-0434-25E5-B05C-57971D7304AF}"/>
              </a:ext>
            </a:extLst>
          </p:cNvPr>
          <p:cNvSpPr txBox="1"/>
          <p:nvPr/>
        </p:nvSpPr>
        <p:spPr>
          <a:xfrm>
            <a:off x="965592" y="341589"/>
            <a:ext cx="2379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Application</a:t>
            </a:r>
          </a:p>
        </p:txBody>
      </p:sp>
      <p:sp>
        <p:nvSpPr>
          <p:cNvPr id="15" name="TextBox 14">
            <a:hlinkClick r:id="" action="ppaction://noaction"/>
            <a:extLst>
              <a:ext uri="{FF2B5EF4-FFF2-40B4-BE49-F238E27FC236}">
                <a16:creationId xmlns:a16="http://schemas.microsoft.com/office/drawing/2014/main" id="{090C51A5-5B93-F830-4FC0-CE92E28A08D0}"/>
              </a:ext>
            </a:extLst>
          </p:cNvPr>
          <p:cNvSpPr txBox="1"/>
          <p:nvPr/>
        </p:nvSpPr>
        <p:spPr>
          <a:xfrm>
            <a:off x="9150508" y="93682"/>
            <a:ext cx="23118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Explanation Code</a:t>
            </a:r>
          </a:p>
        </p:txBody>
      </p:sp>
      <p:sp useBgFill="1">
        <p:nvSpPr>
          <p:cNvPr id="4" name="Oval 3">
            <a:hlinkClick r:id="rId6" action="ppaction://hlinksldjump"/>
            <a:extLst>
              <a:ext uri="{FF2B5EF4-FFF2-40B4-BE49-F238E27FC236}">
                <a16:creationId xmlns:a16="http://schemas.microsoft.com/office/drawing/2014/main" id="{77D73384-5F2B-BB1F-6E2E-9404BAB6AB2C}"/>
              </a:ext>
            </a:extLst>
          </p:cNvPr>
          <p:cNvSpPr/>
          <p:nvPr/>
        </p:nvSpPr>
        <p:spPr>
          <a:xfrm rot="10800000">
            <a:off x="11605855" y="2509260"/>
            <a:ext cx="586145" cy="572861"/>
          </a:xfrm>
          <a:prstGeom prst="ellipse">
            <a:avLst/>
          </a:prstGeom>
          <a:ln>
            <a:solidFill>
              <a:schemeClr val="bg1"/>
            </a:solidFill>
          </a:ln>
          <a:effectLst>
            <a:innerShdw blurRad="190500">
              <a:schemeClr val="bg1">
                <a:alpha val="73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Montserrat" panose="000005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ight Triangle 4">
            <a:hlinkClick r:id="rId6" action="ppaction://hlinksldjump"/>
            <a:extLst>
              <a:ext uri="{FF2B5EF4-FFF2-40B4-BE49-F238E27FC236}">
                <a16:creationId xmlns:a16="http://schemas.microsoft.com/office/drawing/2014/main" id="{5236827E-D554-7D24-5E1F-0A2CA5031A1B}"/>
              </a:ext>
            </a:extLst>
          </p:cNvPr>
          <p:cNvSpPr/>
          <p:nvPr/>
        </p:nvSpPr>
        <p:spPr>
          <a:xfrm rot="13582323">
            <a:off x="11710107" y="2671305"/>
            <a:ext cx="256839" cy="248772"/>
          </a:xfrm>
          <a:prstGeom prst="rtTriangle">
            <a:avLst/>
          </a:prstGeom>
          <a:solidFill>
            <a:srgbClr val="7030A0"/>
          </a:solidFill>
          <a:effectLst>
            <a:outerShdw blurRad="304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A478FF-1382-F3D7-0EE5-A213439E9CE9}"/>
              </a:ext>
            </a:extLst>
          </p:cNvPr>
          <p:cNvSpPr txBox="1"/>
          <p:nvPr/>
        </p:nvSpPr>
        <p:spPr>
          <a:xfrm>
            <a:off x="234330" y="1281136"/>
            <a:ext cx="42268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Penjelasan</a:t>
            </a: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 Source Code :</a:t>
            </a:r>
            <a:endParaRPr lang="en-US" sz="14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23C501-ED4D-DD71-D11D-18DA06BC69F6}"/>
              </a:ext>
            </a:extLst>
          </p:cNvPr>
          <p:cNvSpPr txBox="1"/>
          <p:nvPr/>
        </p:nvSpPr>
        <p:spPr>
          <a:xfrm>
            <a:off x="234330" y="1770595"/>
            <a:ext cx="49047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game yang kami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buat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kami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menggunakan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5 form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sebagai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pendukung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UI di game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Kami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saling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mengaitkan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ke-5 form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tersebut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agar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bisa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mengakses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satu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lainnya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44680B-832A-026D-EE44-93A3E08F00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3266" y="1700493"/>
            <a:ext cx="4647661" cy="108199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8F5D512-AD6C-FF76-823B-5E5FCCCCFF74}"/>
              </a:ext>
            </a:extLst>
          </p:cNvPr>
          <p:cNvSpPr txBox="1"/>
          <p:nvPr/>
        </p:nvSpPr>
        <p:spPr>
          <a:xfrm>
            <a:off x="6755168" y="3775880"/>
            <a:ext cx="49047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Karena kami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menjadikan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Form Menu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sebagai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default form, kami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merubah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Application run di program cs dan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menggantinya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menjadi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Form Menu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9EAE42-604A-0861-C4BA-0668A4660C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6481" y="3916937"/>
            <a:ext cx="4313294" cy="105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97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011BFC3-50D1-2828-C195-FCFCA7DD0B4E}"/>
              </a:ext>
            </a:extLst>
          </p:cNvPr>
          <p:cNvSpPr/>
          <p:nvPr/>
        </p:nvSpPr>
        <p:spPr>
          <a:xfrm>
            <a:off x="10779183" y="-260926"/>
            <a:ext cx="1455794" cy="7379854"/>
          </a:xfrm>
          <a:prstGeom prst="roundRect">
            <a:avLst/>
          </a:prstGeom>
          <a:ln>
            <a:noFill/>
          </a:ln>
          <a:effectLst>
            <a:outerShdw blurRad="431800" dist="38100" dir="10800000" algn="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Oval 7">
            <a:hlinkClick r:id="rId3" action="ppaction://hlinksldjump"/>
            <a:extLst>
              <a:ext uri="{FF2B5EF4-FFF2-40B4-BE49-F238E27FC236}">
                <a16:creationId xmlns:a16="http://schemas.microsoft.com/office/drawing/2014/main" id="{CA2EB59D-E959-0C22-BB17-EDFB3EDEEADC}"/>
              </a:ext>
            </a:extLst>
          </p:cNvPr>
          <p:cNvSpPr/>
          <p:nvPr/>
        </p:nvSpPr>
        <p:spPr>
          <a:xfrm rot="10800000">
            <a:off x="49934" y="2509260"/>
            <a:ext cx="586145" cy="572861"/>
          </a:xfrm>
          <a:prstGeom prst="ellipse">
            <a:avLst/>
          </a:prstGeom>
          <a:ln>
            <a:solidFill>
              <a:schemeClr val="bg1"/>
            </a:solidFill>
          </a:ln>
          <a:effectLst>
            <a:innerShdw blurRad="190500">
              <a:schemeClr val="bg1">
                <a:alpha val="73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Montserrat" panose="000005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ight Triangle 9">
            <a:hlinkClick r:id="rId3" action="ppaction://hlinksldjump"/>
            <a:extLst>
              <a:ext uri="{FF2B5EF4-FFF2-40B4-BE49-F238E27FC236}">
                <a16:creationId xmlns:a16="http://schemas.microsoft.com/office/drawing/2014/main" id="{26DD9E4A-0198-D718-CB64-D9F2027DAC9B}"/>
              </a:ext>
            </a:extLst>
          </p:cNvPr>
          <p:cNvSpPr/>
          <p:nvPr/>
        </p:nvSpPr>
        <p:spPr>
          <a:xfrm rot="2661953">
            <a:off x="278945" y="2671305"/>
            <a:ext cx="256839" cy="248772"/>
          </a:xfrm>
          <a:prstGeom prst="rtTriangle">
            <a:avLst/>
          </a:prstGeom>
          <a:solidFill>
            <a:srgbClr val="7030A0"/>
          </a:solidFill>
          <a:effectLst>
            <a:outerShdw blurRad="304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CB82195-3958-7CDA-7991-083B0F05C750}"/>
              </a:ext>
            </a:extLst>
          </p:cNvPr>
          <p:cNvCxnSpPr>
            <a:cxnSpLocks/>
          </p:cNvCxnSpPr>
          <p:nvPr/>
        </p:nvCxnSpPr>
        <p:spPr>
          <a:xfrm>
            <a:off x="11131224" y="1100248"/>
            <a:ext cx="75738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FBE862-9C7E-7984-35D4-C8726C880D97}"/>
              </a:ext>
            </a:extLst>
          </p:cNvPr>
          <p:cNvCxnSpPr>
            <a:cxnSpLocks/>
          </p:cNvCxnSpPr>
          <p:nvPr/>
        </p:nvCxnSpPr>
        <p:spPr>
          <a:xfrm>
            <a:off x="11131224" y="1862248"/>
            <a:ext cx="75738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F20948C-5FEC-43B1-2EEA-E1660DD2C6D5}"/>
              </a:ext>
            </a:extLst>
          </p:cNvPr>
          <p:cNvCxnSpPr>
            <a:cxnSpLocks/>
          </p:cNvCxnSpPr>
          <p:nvPr/>
        </p:nvCxnSpPr>
        <p:spPr>
          <a:xfrm>
            <a:off x="11131224" y="2610394"/>
            <a:ext cx="75738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677E4A-8620-A1C7-4DF9-13C13A338413}"/>
              </a:ext>
            </a:extLst>
          </p:cNvPr>
          <p:cNvCxnSpPr>
            <a:cxnSpLocks/>
          </p:cNvCxnSpPr>
          <p:nvPr/>
        </p:nvCxnSpPr>
        <p:spPr>
          <a:xfrm>
            <a:off x="11131224" y="3321893"/>
            <a:ext cx="75738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5A85A21-1FDB-3A8E-9880-8A2C7ABAD565}"/>
              </a:ext>
            </a:extLst>
          </p:cNvPr>
          <p:cNvCxnSpPr>
            <a:cxnSpLocks/>
          </p:cNvCxnSpPr>
          <p:nvPr/>
        </p:nvCxnSpPr>
        <p:spPr>
          <a:xfrm>
            <a:off x="11131224" y="4032794"/>
            <a:ext cx="75738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F864BA6-E880-9E5C-719B-2AD88EF7E8B2}"/>
              </a:ext>
            </a:extLst>
          </p:cNvPr>
          <p:cNvSpPr/>
          <p:nvPr/>
        </p:nvSpPr>
        <p:spPr>
          <a:xfrm>
            <a:off x="11101912" y="446405"/>
            <a:ext cx="858982" cy="596786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innerShdw blurRad="266700">
              <a:schemeClr val="bg1">
                <a:alpha val="86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TextBox 22">
            <a:hlinkClick r:id="rId4" action="ppaction://hlinksldjump"/>
            <a:extLst>
              <a:ext uri="{FF2B5EF4-FFF2-40B4-BE49-F238E27FC236}">
                <a16:creationId xmlns:a16="http://schemas.microsoft.com/office/drawing/2014/main" id="{6D37DBF9-FF1E-0212-22E8-F37C1BE989E9}"/>
              </a:ext>
            </a:extLst>
          </p:cNvPr>
          <p:cNvSpPr txBox="1"/>
          <p:nvPr/>
        </p:nvSpPr>
        <p:spPr>
          <a:xfrm>
            <a:off x="11131224" y="556899"/>
            <a:ext cx="1455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Menu</a:t>
            </a:r>
          </a:p>
        </p:txBody>
      </p:sp>
      <p:sp>
        <p:nvSpPr>
          <p:cNvPr id="24" name="TextBox 23">
            <a:hlinkClick r:id="rId5" action="ppaction://hlinksldjump"/>
            <a:extLst>
              <a:ext uri="{FF2B5EF4-FFF2-40B4-BE49-F238E27FC236}">
                <a16:creationId xmlns:a16="http://schemas.microsoft.com/office/drawing/2014/main" id="{3C8C12AF-E395-A664-0AF5-CBAF10A82EEA}"/>
              </a:ext>
            </a:extLst>
          </p:cNvPr>
          <p:cNvSpPr txBox="1"/>
          <p:nvPr/>
        </p:nvSpPr>
        <p:spPr>
          <a:xfrm>
            <a:off x="11160709" y="1327199"/>
            <a:ext cx="1455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Help</a:t>
            </a:r>
          </a:p>
        </p:txBody>
      </p:sp>
      <p:sp>
        <p:nvSpPr>
          <p:cNvPr id="25" name="TextBox 24">
            <a:hlinkClick r:id="rId6" action="ppaction://hlinksldjump"/>
            <a:extLst>
              <a:ext uri="{FF2B5EF4-FFF2-40B4-BE49-F238E27FC236}">
                <a16:creationId xmlns:a16="http://schemas.microsoft.com/office/drawing/2014/main" id="{BB780DA8-EC1D-7D1E-0474-2D3AEBA8C4E5}"/>
              </a:ext>
            </a:extLst>
          </p:cNvPr>
          <p:cNvSpPr txBox="1"/>
          <p:nvPr/>
        </p:nvSpPr>
        <p:spPr>
          <a:xfrm>
            <a:off x="11136159" y="2038099"/>
            <a:ext cx="1455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Store</a:t>
            </a:r>
          </a:p>
        </p:txBody>
      </p:sp>
      <p:sp>
        <p:nvSpPr>
          <p:cNvPr id="26" name="TextBox 25">
            <a:hlinkClick r:id="rId7" action="ppaction://hlinksldjump"/>
            <a:extLst>
              <a:ext uri="{FF2B5EF4-FFF2-40B4-BE49-F238E27FC236}">
                <a16:creationId xmlns:a16="http://schemas.microsoft.com/office/drawing/2014/main" id="{3B20B008-152C-B815-8830-93BFB3079BE1}"/>
              </a:ext>
            </a:extLst>
          </p:cNvPr>
          <p:cNvSpPr txBox="1"/>
          <p:nvPr/>
        </p:nvSpPr>
        <p:spPr>
          <a:xfrm>
            <a:off x="11131224" y="2800879"/>
            <a:ext cx="1455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Game</a:t>
            </a:r>
          </a:p>
        </p:txBody>
      </p:sp>
      <p:sp>
        <p:nvSpPr>
          <p:cNvPr id="27" name="TextBox 26">
            <a:hlinkClick r:id="rId8" action="ppaction://hlinksldjump"/>
            <a:extLst>
              <a:ext uri="{FF2B5EF4-FFF2-40B4-BE49-F238E27FC236}">
                <a16:creationId xmlns:a16="http://schemas.microsoft.com/office/drawing/2014/main" id="{84A39518-4CE1-69CA-A4BA-58ACAED61E3A}"/>
              </a:ext>
            </a:extLst>
          </p:cNvPr>
          <p:cNvSpPr txBox="1"/>
          <p:nvPr/>
        </p:nvSpPr>
        <p:spPr>
          <a:xfrm>
            <a:off x="11131224" y="3401124"/>
            <a:ext cx="868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Highest Score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CF4BD7-5BCA-DE0A-777C-02E19D56C670}"/>
              </a:ext>
            </a:extLst>
          </p:cNvPr>
          <p:cNvSpPr txBox="1"/>
          <p:nvPr/>
        </p:nvSpPr>
        <p:spPr>
          <a:xfrm>
            <a:off x="853502" y="427744"/>
            <a:ext cx="2487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Form Menu</a:t>
            </a:r>
            <a:endParaRPr lang="en-US" sz="14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D7C04A-1642-4187-AFF1-7D6ADD1B59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501" y="1224313"/>
            <a:ext cx="4590969" cy="8828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099773-9CF3-44FD-B5C7-B453B125BC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9226" y="2320055"/>
            <a:ext cx="4465706" cy="775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6F2A1B-D636-4D21-8312-C693FC64A8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3502" y="3211951"/>
            <a:ext cx="4511431" cy="11278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36FC23-F04A-4DC8-9887-2C17EDD0839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3501" y="4469639"/>
            <a:ext cx="4503695" cy="10615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193DC7-42C0-4520-9B77-747CA17D47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97588" y="1437176"/>
            <a:ext cx="4465707" cy="11507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27B2C1-B3C0-4CB2-B930-B5A5A57C52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97588" y="2873995"/>
            <a:ext cx="4435224" cy="157747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7AACA68-A6FC-4097-A6DC-D2A63DC4E67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97589" y="4632684"/>
            <a:ext cx="4503696" cy="106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637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011BFC3-50D1-2828-C195-FCFCA7DD0B4E}"/>
              </a:ext>
            </a:extLst>
          </p:cNvPr>
          <p:cNvSpPr/>
          <p:nvPr/>
        </p:nvSpPr>
        <p:spPr>
          <a:xfrm>
            <a:off x="10779183" y="-260926"/>
            <a:ext cx="1455794" cy="7379854"/>
          </a:xfrm>
          <a:prstGeom prst="roundRect">
            <a:avLst/>
          </a:prstGeom>
          <a:ln>
            <a:noFill/>
          </a:ln>
          <a:effectLst>
            <a:outerShdw blurRad="431800" dist="38100" dir="10800000" algn="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Oval 7">
            <a:hlinkClick r:id="rId3" action="ppaction://hlinksldjump"/>
            <a:extLst>
              <a:ext uri="{FF2B5EF4-FFF2-40B4-BE49-F238E27FC236}">
                <a16:creationId xmlns:a16="http://schemas.microsoft.com/office/drawing/2014/main" id="{CA2EB59D-E959-0C22-BB17-EDFB3EDEEADC}"/>
              </a:ext>
            </a:extLst>
          </p:cNvPr>
          <p:cNvSpPr/>
          <p:nvPr/>
        </p:nvSpPr>
        <p:spPr>
          <a:xfrm rot="10800000">
            <a:off x="49934" y="2509260"/>
            <a:ext cx="586145" cy="572861"/>
          </a:xfrm>
          <a:prstGeom prst="ellipse">
            <a:avLst/>
          </a:prstGeom>
          <a:ln>
            <a:solidFill>
              <a:schemeClr val="bg1"/>
            </a:solidFill>
          </a:ln>
          <a:effectLst>
            <a:innerShdw blurRad="190500">
              <a:schemeClr val="bg1">
                <a:alpha val="73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Montserrat" panose="000005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ight Triangle 9">
            <a:hlinkClick r:id="rId3" action="ppaction://hlinksldjump"/>
            <a:extLst>
              <a:ext uri="{FF2B5EF4-FFF2-40B4-BE49-F238E27FC236}">
                <a16:creationId xmlns:a16="http://schemas.microsoft.com/office/drawing/2014/main" id="{26DD9E4A-0198-D718-CB64-D9F2027DAC9B}"/>
              </a:ext>
            </a:extLst>
          </p:cNvPr>
          <p:cNvSpPr/>
          <p:nvPr/>
        </p:nvSpPr>
        <p:spPr>
          <a:xfrm rot="2661953">
            <a:off x="278945" y="2671305"/>
            <a:ext cx="256839" cy="248772"/>
          </a:xfrm>
          <a:prstGeom prst="rtTriangle">
            <a:avLst/>
          </a:prstGeom>
          <a:solidFill>
            <a:srgbClr val="7030A0"/>
          </a:solidFill>
          <a:effectLst>
            <a:outerShdw blurRad="304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CB82195-3958-7CDA-7991-083B0F05C750}"/>
              </a:ext>
            </a:extLst>
          </p:cNvPr>
          <p:cNvCxnSpPr>
            <a:cxnSpLocks/>
          </p:cNvCxnSpPr>
          <p:nvPr/>
        </p:nvCxnSpPr>
        <p:spPr>
          <a:xfrm>
            <a:off x="11136097" y="925904"/>
            <a:ext cx="75738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FBE862-9C7E-7984-35D4-C8726C880D97}"/>
              </a:ext>
            </a:extLst>
          </p:cNvPr>
          <p:cNvCxnSpPr>
            <a:cxnSpLocks/>
          </p:cNvCxnSpPr>
          <p:nvPr/>
        </p:nvCxnSpPr>
        <p:spPr>
          <a:xfrm>
            <a:off x="11136097" y="1687904"/>
            <a:ext cx="75738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F20948C-5FEC-43B1-2EEA-E1660DD2C6D5}"/>
              </a:ext>
            </a:extLst>
          </p:cNvPr>
          <p:cNvCxnSpPr>
            <a:cxnSpLocks/>
          </p:cNvCxnSpPr>
          <p:nvPr/>
        </p:nvCxnSpPr>
        <p:spPr>
          <a:xfrm>
            <a:off x="11136097" y="2436050"/>
            <a:ext cx="75738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677E4A-8620-A1C7-4DF9-13C13A338413}"/>
              </a:ext>
            </a:extLst>
          </p:cNvPr>
          <p:cNvCxnSpPr>
            <a:cxnSpLocks/>
          </p:cNvCxnSpPr>
          <p:nvPr/>
        </p:nvCxnSpPr>
        <p:spPr>
          <a:xfrm>
            <a:off x="11136097" y="3147549"/>
            <a:ext cx="75738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5A85A21-1FDB-3A8E-9880-8A2C7ABAD565}"/>
              </a:ext>
            </a:extLst>
          </p:cNvPr>
          <p:cNvCxnSpPr>
            <a:cxnSpLocks/>
          </p:cNvCxnSpPr>
          <p:nvPr/>
        </p:nvCxnSpPr>
        <p:spPr>
          <a:xfrm>
            <a:off x="11136097" y="3858450"/>
            <a:ext cx="75738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F864BA6-E880-9E5C-719B-2AD88EF7E8B2}"/>
              </a:ext>
            </a:extLst>
          </p:cNvPr>
          <p:cNvSpPr/>
          <p:nvPr/>
        </p:nvSpPr>
        <p:spPr>
          <a:xfrm>
            <a:off x="11085297" y="1011888"/>
            <a:ext cx="858982" cy="596786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innerShdw blurRad="266700">
              <a:schemeClr val="bg1">
                <a:alpha val="86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TextBox 22">
            <a:hlinkClick r:id="rId4" action="ppaction://hlinksldjump"/>
            <a:extLst>
              <a:ext uri="{FF2B5EF4-FFF2-40B4-BE49-F238E27FC236}">
                <a16:creationId xmlns:a16="http://schemas.microsoft.com/office/drawing/2014/main" id="{6D37DBF9-FF1E-0212-22E8-F37C1BE989E9}"/>
              </a:ext>
            </a:extLst>
          </p:cNvPr>
          <p:cNvSpPr txBox="1"/>
          <p:nvPr/>
        </p:nvSpPr>
        <p:spPr>
          <a:xfrm>
            <a:off x="11136097" y="382555"/>
            <a:ext cx="1455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Menu</a:t>
            </a:r>
          </a:p>
        </p:txBody>
      </p:sp>
      <p:sp>
        <p:nvSpPr>
          <p:cNvPr id="24" name="TextBox 23">
            <a:hlinkClick r:id="rId5" action="ppaction://hlinksldjump"/>
            <a:extLst>
              <a:ext uri="{FF2B5EF4-FFF2-40B4-BE49-F238E27FC236}">
                <a16:creationId xmlns:a16="http://schemas.microsoft.com/office/drawing/2014/main" id="{3C8C12AF-E395-A664-0AF5-CBAF10A82EEA}"/>
              </a:ext>
            </a:extLst>
          </p:cNvPr>
          <p:cNvSpPr txBox="1"/>
          <p:nvPr/>
        </p:nvSpPr>
        <p:spPr>
          <a:xfrm>
            <a:off x="11165582" y="1152855"/>
            <a:ext cx="1455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Help</a:t>
            </a:r>
          </a:p>
        </p:txBody>
      </p:sp>
      <p:sp>
        <p:nvSpPr>
          <p:cNvPr id="25" name="TextBox 24">
            <a:hlinkClick r:id="rId6" action="ppaction://hlinksldjump"/>
            <a:extLst>
              <a:ext uri="{FF2B5EF4-FFF2-40B4-BE49-F238E27FC236}">
                <a16:creationId xmlns:a16="http://schemas.microsoft.com/office/drawing/2014/main" id="{BB780DA8-EC1D-7D1E-0474-2D3AEBA8C4E5}"/>
              </a:ext>
            </a:extLst>
          </p:cNvPr>
          <p:cNvSpPr txBox="1"/>
          <p:nvPr/>
        </p:nvSpPr>
        <p:spPr>
          <a:xfrm>
            <a:off x="11141032" y="1863755"/>
            <a:ext cx="1455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Store</a:t>
            </a:r>
          </a:p>
        </p:txBody>
      </p:sp>
      <p:sp>
        <p:nvSpPr>
          <p:cNvPr id="26" name="TextBox 25">
            <a:hlinkClick r:id="rId7" action="ppaction://hlinksldjump"/>
            <a:extLst>
              <a:ext uri="{FF2B5EF4-FFF2-40B4-BE49-F238E27FC236}">
                <a16:creationId xmlns:a16="http://schemas.microsoft.com/office/drawing/2014/main" id="{3B20B008-152C-B815-8830-93BFB3079BE1}"/>
              </a:ext>
            </a:extLst>
          </p:cNvPr>
          <p:cNvSpPr txBox="1"/>
          <p:nvPr/>
        </p:nvSpPr>
        <p:spPr>
          <a:xfrm>
            <a:off x="11136097" y="2626535"/>
            <a:ext cx="1455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Game</a:t>
            </a:r>
          </a:p>
        </p:txBody>
      </p:sp>
      <p:sp>
        <p:nvSpPr>
          <p:cNvPr id="27" name="TextBox 26">
            <a:hlinkClick r:id="rId8" action="ppaction://hlinksldjump"/>
            <a:extLst>
              <a:ext uri="{FF2B5EF4-FFF2-40B4-BE49-F238E27FC236}">
                <a16:creationId xmlns:a16="http://schemas.microsoft.com/office/drawing/2014/main" id="{84A39518-4CE1-69CA-A4BA-58ACAED61E3A}"/>
              </a:ext>
            </a:extLst>
          </p:cNvPr>
          <p:cNvSpPr txBox="1"/>
          <p:nvPr/>
        </p:nvSpPr>
        <p:spPr>
          <a:xfrm>
            <a:off x="11136097" y="3226780"/>
            <a:ext cx="868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Highest Score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CB0E23-3362-14BE-7A09-687E4B966B4D}"/>
              </a:ext>
            </a:extLst>
          </p:cNvPr>
          <p:cNvSpPr txBox="1"/>
          <p:nvPr/>
        </p:nvSpPr>
        <p:spPr>
          <a:xfrm>
            <a:off x="1067850" y="825911"/>
            <a:ext cx="2487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Form Help</a:t>
            </a:r>
            <a:endParaRPr lang="en-US" sz="14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2AA5AC-35A9-3787-CE30-B639D551E953}"/>
              </a:ext>
            </a:extLst>
          </p:cNvPr>
          <p:cNvSpPr txBox="1"/>
          <p:nvPr/>
        </p:nvSpPr>
        <p:spPr>
          <a:xfrm>
            <a:off x="1067850" y="1305349"/>
            <a:ext cx="4904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Form help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hanya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menggunakan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method </a:t>
            </a:r>
            <a:r>
              <a:rPr lang="en-US" b="1" dirty="0" err="1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this.Close</a:t>
            </a:r>
            <a:r>
              <a:rPr lang="en-US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 );</a:t>
            </a:r>
            <a:endParaRPr lang="en-US" dirty="0">
              <a:solidFill>
                <a:srgbClr val="C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D8F140-9BD0-498F-A42B-A12190D937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544" y="2202309"/>
            <a:ext cx="5326842" cy="35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85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011BFC3-50D1-2828-C195-FCFCA7DD0B4E}"/>
              </a:ext>
            </a:extLst>
          </p:cNvPr>
          <p:cNvSpPr/>
          <p:nvPr/>
        </p:nvSpPr>
        <p:spPr>
          <a:xfrm>
            <a:off x="10779183" y="-260926"/>
            <a:ext cx="1455794" cy="7379854"/>
          </a:xfrm>
          <a:prstGeom prst="roundRect">
            <a:avLst/>
          </a:prstGeom>
          <a:ln>
            <a:noFill/>
          </a:ln>
          <a:effectLst>
            <a:outerShdw blurRad="431800" dist="38100" dir="10800000" algn="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Oval 7">
            <a:hlinkClick r:id="rId3" action="ppaction://hlinksldjump"/>
            <a:extLst>
              <a:ext uri="{FF2B5EF4-FFF2-40B4-BE49-F238E27FC236}">
                <a16:creationId xmlns:a16="http://schemas.microsoft.com/office/drawing/2014/main" id="{CA2EB59D-E959-0C22-BB17-EDFB3EDEEADC}"/>
              </a:ext>
            </a:extLst>
          </p:cNvPr>
          <p:cNvSpPr/>
          <p:nvPr/>
        </p:nvSpPr>
        <p:spPr>
          <a:xfrm rot="10800000">
            <a:off x="49934" y="2509260"/>
            <a:ext cx="586145" cy="572861"/>
          </a:xfrm>
          <a:prstGeom prst="ellipse">
            <a:avLst/>
          </a:prstGeom>
          <a:ln>
            <a:solidFill>
              <a:schemeClr val="bg1"/>
            </a:solidFill>
          </a:ln>
          <a:effectLst>
            <a:innerShdw blurRad="190500">
              <a:schemeClr val="bg1">
                <a:alpha val="73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Montserrat" panose="000005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ight Triangle 9">
            <a:hlinkClick r:id="rId3" action="ppaction://hlinksldjump"/>
            <a:extLst>
              <a:ext uri="{FF2B5EF4-FFF2-40B4-BE49-F238E27FC236}">
                <a16:creationId xmlns:a16="http://schemas.microsoft.com/office/drawing/2014/main" id="{26DD9E4A-0198-D718-CB64-D9F2027DAC9B}"/>
              </a:ext>
            </a:extLst>
          </p:cNvPr>
          <p:cNvSpPr/>
          <p:nvPr/>
        </p:nvSpPr>
        <p:spPr>
          <a:xfrm rot="2661953">
            <a:off x="278945" y="2671305"/>
            <a:ext cx="256839" cy="248772"/>
          </a:xfrm>
          <a:prstGeom prst="rtTriangle">
            <a:avLst/>
          </a:prstGeom>
          <a:solidFill>
            <a:srgbClr val="7030A0"/>
          </a:solidFill>
          <a:effectLst>
            <a:outerShdw blurRad="304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CB82195-3958-7CDA-7991-083B0F05C750}"/>
              </a:ext>
            </a:extLst>
          </p:cNvPr>
          <p:cNvCxnSpPr>
            <a:cxnSpLocks/>
          </p:cNvCxnSpPr>
          <p:nvPr/>
        </p:nvCxnSpPr>
        <p:spPr>
          <a:xfrm>
            <a:off x="11124698" y="1065863"/>
            <a:ext cx="75738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FBE862-9C7E-7984-35D4-C8726C880D97}"/>
              </a:ext>
            </a:extLst>
          </p:cNvPr>
          <p:cNvCxnSpPr>
            <a:cxnSpLocks/>
          </p:cNvCxnSpPr>
          <p:nvPr/>
        </p:nvCxnSpPr>
        <p:spPr>
          <a:xfrm>
            <a:off x="11124698" y="1827863"/>
            <a:ext cx="75738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F20948C-5FEC-43B1-2EEA-E1660DD2C6D5}"/>
              </a:ext>
            </a:extLst>
          </p:cNvPr>
          <p:cNvCxnSpPr>
            <a:cxnSpLocks/>
          </p:cNvCxnSpPr>
          <p:nvPr/>
        </p:nvCxnSpPr>
        <p:spPr>
          <a:xfrm>
            <a:off x="11124698" y="2576009"/>
            <a:ext cx="75738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677E4A-8620-A1C7-4DF9-13C13A338413}"/>
              </a:ext>
            </a:extLst>
          </p:cNvPr>
          <p:cNvCxnSpPr>
            <a:cxnSpLocks/>
          </p:cNvCxnSpPr>
          <p:nvPr/>
        </p:nvCxnSpPr>
        <p:spPr>
          <a:xfrm>
            <a:off x="11124698" y="3287508"/>
            <a:ext cx="75738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5A85A21-1FDB-3A8E-9880-8A2C7ABAD565}"/>
              </a:ext>
            </a:extLst>
          </p:cNvPr>
          <p:cNvCxnSpPr>
            <a:cxnSpLocks/>
          </p:cNvCxnSpPr>
          <p:nvPr/>
        </p:nvCxnSpPr>
        <p:spPr>
          <a:xfrm>
            <a:off x="11124698" y="3998409"/>
            <a:ext cx="75738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F864BA6-E880-9E5C-719B-2AD88EF7E8B2}"/>
              </a:ext>
            </a:extLst>
          </p:cNvPr>
          <p:cNvSpPr/>
          <p:nvPr/>
        </p:nvSpPr>
        <p:spPr>
          <a:xfrm>
            <a:off x="11073898" y="1887118"/>
            <a:ext cx="858982" cy="596786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innerShdw blurRad="266700">
              <a:schemeClr val="bg1">
                <a:alpha val="86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TextBox 22">
            <a:hlinkClick r:id="rId4" action="ppaction://hlinksldjump"/>
            <a:extLst>
              <a:ext uri="{FF2B5EF4-FFF2-40B4-BE49-F238E27FC236}">
                <a16:creationId xmlns:a16="http://schemas.microsoft.com/office/drawing/2014/main" id="{6D37DBF9-FF1E-0212-22E8-F37C1BE989E9}"/>
              </a:ext>
            </a:extLst>
          </p:cNvPr>
          <p:cNvSpPr txBox="1"/>
          <p:nvPr/>
        </p:nvSpPr>
        <p:spPr>
          <a:xfrm>
            <a:off x="11124698" y="522514"/>
            <a:ext cx="1455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Menu</a:t>
            </a:r>
            <a:endParaRPr lang="en-US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hlinkClick r:id="rId5" action="ppaction://hlinksldjump"/>
            <a:extLst>
              <a:ext uri="{FF2B5EF4-FFF2-40B4-BE49-F238E27FC236}">
                <a16:creationId xmlns:a16="http://schemas.microsoft.com/office/drawing/2014/main" id="{3C8C12AF-E395-A664-0AF5-CBAF10A82EEA}"/>
              </a:ext>
            </a:extLst>
          </p:cNvPr>
          <p:cNvSpPr txBox="1"/>
          <p:nvPr/>
        </p:nvSpPr>
        <p:spPr>
          <a:xfrm>
            <a:off x="11154183" y="1292814"/>
            <a:ext cx="1455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Help</a:t>
            </a:r>
          </a:p>
        </p:txBody>
      </p:sp>
      <p:sp>
        <p:nvSpPr>
          <p:cNvPr id="25" name="TextBox 24">
            <a:hlinkClick r:id="rId6" action="ppaction://hlinksldjump"/>
            <a:extLst>
              <a:ext uri="{FF2B5EF4-FFF2-40B4-BE49-F238E27FC236}">
                <a16:creationId xmlns:a16="http://schemas.microsoft.com/office/drawing/2014/main" id="{BB780DA8-EC1D-7D1E-0474-2D3AEBA8C4E5}"/>
              </a:ext>
            </a:extLst>
          </p:cNvPr>
          <p:cNvSpPr txBox="1"/>
          <p:nvPr/>
        </p:nvSpPr>
        <p:spPr>
          <a:xfrm>
            <a:off x="11129633" y="2003714"/>
            <a:ext cx="1455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Store</a:t>
            </a:r>
          </a:p>
        </p:txBody>
      </p:sp>
      <p:sp>
        <p:nvSpPr>
          <p:cNvPr id="26" name="TextBox 25">
            <a:hlinkClick r:id="rId7" action="ppaction://hlinksldjump"/>
            <a:extLst>
              <a:ext uri="{FF2B5EF4-FFF2-40B4-BE49-F238E27FC236}">
                <a16:creationId xmlns:a16="http://schemas.microsoft.com/office/drawing/2014/main" id="{3B20B008-152C-B815-8830-93BFB3079BE1}"/>
              </a:ext>
            </a:extLst>
          </p:cNvPr>
          <p:cNvSpPr txBox="1"/>
          <p:nvPr/>
        </p:nvSpPr>
        <p:spPr>
          <a:xfrm>
            <a:off x="11124698" y="2766494"/>
            <a:ext cx="1455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Game</a:t>
            </a:r>
          </a:p>
        </p:txBody>
      </p:sp>
      <p:sp>
        <p:nvSpPr>
          <p:cNvPr id="27" name="TextBox 26">
            <a:hlinkClick r:id="rId8" action="ppaction://hlinksldjump"/>
            <a:extLst>
              <a:ext uri="{FF2B5EF4-FFF2-40B4-BE49-F238E27FC236}">
                <a16:creationId xmlns:a16="http://schemas.microsoft.com/office/drawing/2014/main" id="{84A39518-4CE1-69CA-A4BA-58ACAED61E3A}"/>
              </a:ext>
            </a:extLst>
          </p:cNvPr>
          <p:cNvSpPr txBox="1"/>
          <p:nvPr/>
        </p:nvSpPr>
        <p:spPr>
          <a:xfrm>
            <a:off x="11124698" y="3366739"/>
            <a:ext cx="868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Highest Score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C32A9B-F124-4400-96CF-2CBF1F67CC2A}"/>
              </a:ext>
            </a:extLst>
          </p:cNvPr>
          <p:cNvSpPr txBox="1"/>
          <p:nvPr/>
        </p:nvSpPr>
        <p:spPr>
          <a:xfrm>
            <a:off x="1023026" y="835030"/>
            <a:ext cx="2487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Form Store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A0743-F10F-447F-86EA-2F5D59F1F6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7812" y="1827863"/>
            <a:ext cx="4938188" cy="38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846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011BFC3-50D1-2828-C195-FCFCA7DD0B4E}"/>
              </a:ext>
            </a:extLst>
          </p:cNvPr>
          <p:cNvSpPr/>
          <p:nvPr/>
        </p:nvSpPr>
        <p:spPr>
          <a:xfrm>
            <a:off x="10779183" y="-260926"/>
            <a:ext cx="1455794" cy="7379854"/>
          </a:xfrm>
          <a:prstGeom prst="roundRect">
            <a:avLst/>
          </a:prstGeom>
          <a:ln>
            <a:noFill/>
          </a:ln>
          <a:effectLst>
            <a:outerShdw blurRad="431800" dist="38100" dir="10800000" algn="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Oval 7">
            <a:hlinkClick r:id="rId3" action="ppaction://hlinksldjump"/>
            <a:extLst>
              <a:ext uri="{FF2B5EF4-FFF2-40B4-BE49-F238E27FC236}">
                <a16:creationId xmlns:a16="http://schemas.microsoft.com/office/drawing/2014/main" id="{CA2EB59D-E959-0C22-BB17-EDFB3EDEEADC}"/>
              </a:ext>
            </a:extLst>
          </p:cNvPr>
          <p:cNvSpPr/>
          <p:nvPr/>
        </p:nvSpPr>
        <p:spPr>
          <a:xfrm rot="10800000">
            <a:off x="49934" y="2509260"/>
            <a:ext cx="586145" cy="572861"/>
          </a:xfrm>
          <a:prstGeom prst="ellipse">
            <a:avLst/>
          </a:prstGeom>
          <a:ln>
            <a:solidFill>
              <a:schemeClr val="bg1"/>
            </a:solidFill>
          </a:ln>
          <a:effectLst>
            <a:innerShdw blurRad="190500">
              <a:schemeClr val="bg1">
                <a:alpha val="73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Montserrat" panose="000005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ight Triangle 9">
            <a:hlinkClick r:id="rId3" action="ppaction://hlinksldjump"/>
            <a:extLst>
              <a:ext uri="{FF2B5EF4-FFF2-40B4-BE49-F238E27FC236}">
                <a16:creationId xmlns:a16="http://schemas.microsoft.com/office/drawing/2014/main" id="{26DD9E4A-0198-D718-CB64-D9F2027DAC9B}"/>
              </a:ext>
            </a:extLst>
          </p:cNvPr>
          <p:cNvSpPr/>
          <p:nvPr/>
        </p:nvSpPr>
        <p:spPr>
          <a:xfrm rot="2661953">
            <a:off x="278945" y="2671305"/>
            <a:ext cx="256839" cy="248772"/>
          </a:xfrm>
          <a:prstGeom prst="rtTriangle">
            <a:avLst/>
          </a:prstGeom>
          <a:solidFill>
            <a:srgbClr val="7030A0"/>
          </a:solidFill>
          <a:effectLst>
            <a:outerShdw blurRad="304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CB82195-3958-7CDA-7991-083B0F05C750}"/>
              </a:ext>
            </a:extLst>
          </p:cNvPr>
          <p:cNvCxnSpPr>
            <a:cxnSpLocks/>
          </p:cNvCxnSpPr>
          <p:nvPr/>
        </p:nvCxnSpPr>
        <p:spPr>
          <a:xfrm>
            <a:off x="11113852" y="941559"/>
            <a:ext cx="75738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FBE862-9C7E-7984-35D4-C8726C880D97}"/>
              </a:ext>
            </a:extLst>
          </p:cNvPr>
          <p:cNvCxnSpPr>
            <a:cxnSpLocks/>
          </p:cNvCxnSpPr>
          <p:nvPr/>
        </p:nvCxnSpPr>
        <p:spPr>
          <a:xfrm>
            <a:off x="11113852" y="1703559"/>
            <a:ext cx="75738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F20948C-5FEC-43B1-2EEA-E1660DD2C6D5}"/>
              </a:ext>
            </a:extLst>
          </p:cNvPr>
          <p:cNvCxnSpPr>
            <a:cxnSpLocks/>
          </p:cNvCxnSpPr>
          <p:nvPr/>
        </p:nvCxnSpPr>
        <p:spPr>
          <a:xfrm>
            <a:off x="11113852" y="2451705"/>
            <a:ext cx="75738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677E4A-8620-A1C7-4DF9-13C13A338413}"/>
              </a:ext>
            </a:extLst>
          </p:cNvPr>
          <p:cNvCxnSpPr>
            <a:cxnSpLocks/>
          </p:cNvCxnSpPr>
          <p:nvPr/>
        </p:nvCxnSpPr>
        <p:spPr>
          <a:xfrm>
            <a:off x="11113852" y="3163204"/>
            <a:ext cx="75738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5A85A21-1FDB-3A8E-9880-8A2C7ABAD565}"/>
              </a:ext>
            </a:extLst>
          </p:cNvPr>
          <p:cNvCxnSpPr>
            <a:cxnSpLocks/>
          </p:cNvCxnSpPr>
          <p:nvPr/>
        </p:nvCxnSpPr>
        <p:spPr>
          <a:xfrm>
            <a:off x="11113852" y="3874105"/>
            <a:ext cx="75738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F864BA6-E880-9E5C-719B-2AD88EF7E8B2}"/>
              </a:ext>
            </a:extLst>
          </p:cNvPr>
          <p:cNvSpPr/>
          <p:nvPr/>
        </p:nvSpPr>
        <p:spPr>
          <a:xfrm>
            <a:off x="11063052" y="2487188"/>
            <a:ext cx="858982" cy="596786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innerShdw blurRad="266700">
              <a:schemeClr val="bg1">
                <a:alpha val="86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TextBox 22">
            <a:hlinkClick r:id="rId4" action="ppaction://hlinksldjump"/>
            <a:extLst>
              <a:ext uri="{FF2B5EF4-FFF2-40B4-BE49-F238E27FC236}">
                <a16:creationId xmlns:a16="http://schemas.microsoft.com/office/drawing/2014/main" id="{6D37DBF9-FF1E-0212-22E8-F37C1BE989E9}"/>
              </a:ext>
            </a:extLst>
          </p:cNvPr>
          <p:cNvSpPr txBox="1"/>
          <p:nvPr/>
        </p:nvSpPr>
        <p:spPr>
          <a:xfrm>
            <a:off x="11113852" y="398210"/>
            <a:ext cx="1455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Menu</a:t>
            </a:r>
            <a:endParaRPr lang="en-US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hlinkClick r:id="rId5" action="ppaction://hlinksldjump"/>
            <a:extLst>
              <a:ext uri="{FF2B5EF4-FFF2-40B4-BE49-F238E27FC236}">
                <a16:creationId xmlns:a16="http://schemas.microsoft.com/office/drawing/2014/main" id="{3C8C12AF-E395-A664-0AF5-CBAF10A82EEA}"/>
              </a:ext>
            </a:extLst>
          </p:cNvPr>
          <p:cNvSpPr txBox="1"/>
          <p:nvPr/>
        </p:nvSpPr>
        <p:spPr>
          <a:xfrm>
            <a:off x="11143337" y="1168510"/>
            <a:ext cx="1455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Help</a:t>
            </a:r>
          </a:p>
        </p:txBody>
      </p:sp>
      <p:sp>
        <p:nvSpPr>
          <p:cNvPr id="25" name="TextBox 24">
            <a:hlinkClick r:id="rId6" action="ppaction://hlinksldjump"/>
            <a:extLst>
              <a:ext uri="{FF2B5EF4-FFF2-40B4-BE49-F238E27FC236}">
                <a16:creationId xmlns:a16="http://schemas.microsoft.com/office/drawing/2014/main" id="{BB780DA8-EC1D-7D1E-0474-2D3AEBA8C4E5}"/>
              </a:ext>
            </a:extLst>
          </p:cNvPr>
          <p:cNvSpPr txBox="1"/>
          <p:nvPr/>
        </p:nvSpPr>
        <p:spPr>
          <a:xfrm>
            <a:off x="11118787" y="1879410"/>
            <a:ext cx="1455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Store</a:t>
            </a:r>
          </a:p>
        </p:txBody>
      </p:sp>
      <p:sp>
        <p:nvSpPr>
          <p:cNvPr id="26" name="TextBox 25">
            <a:hlinkClick r:id="rId7" action="ppaction://hlinksldjump"/>
            <a:extLst>
              <a:ext uri="{FF2B5EF4-FFF2-40B4-BE49-F238E27FC236}">
                <a16:creationId xmlns:a16="http://schemas.microsoft.com/office/drawing/2014/main" id="{3B20B008-152C-B815-8830-93BFB3079BE1}"/>
              </a:ext>
            </a:extLst>
          </p:cNvPr>
          <p:cNvSpPr txBox="1"/>
          <p:nvPr/>
        </p:nvSpPr>
        <p:spPr>
          <a:xfrm>
            <a:off x="11113852" y="2642190"/>
            <a:ext cx="1455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Game</a:t>
            </a:r>
          </a:p>
        </p:txBody>
      </p:sp>
      <p:sp>
        <p:nvSpPr>
          <p:cNvPr id="27" name="TextBox 26">
            <a:hlinkClick r:id="rId8" action="ppaction://hlinksldjump"/>
            <a:extLst>
              <a:ext uri="{FF2B5EF4-FFF2-40B4-BE49-F238E27FC236}">
                <a16:creationId xmlns:a16="http://schemas.microsoft.com/office/drawing/2014/main" id="{84A39518-4CE1-69CA-A4BA-58ACAED61E3A}"/>
              </a:ext>
            </a:extLst>
          </p:cNvPr>
          <p:cNvSpPr txBox="1"/>
          <p:nvPr/>
        </p:nvSpPr>
        <p:spPr>
          <a:xfrm>
            <a:off x="11113852" y="3242435"/>
            <a:ext cx="868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Highest Score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56D5D0-BCA4-26F0-B45C-D340B1187D1A}"/>
              </a:ext>
            </a:extLst>
          </p:cNvPr>
          <p:cNvSpPr txBox="1"/>
          <p:nvPr/>
        </p:nvSpPr>
        <p:spPr>
          <a:xfrm>
            <a:off x="802914" y="277734"/>
            <a:ext cx="2487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Form Game</a:t>
            </a:r>
            <a:endParaRPr lang="en-US" sz="14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A8E063-4E34-7555-C747-BAA80B602F9E}"/>
              </a:ext>
            </a:extLst>
          </p:cNvPr>
          <p:cNvSpPr txBox="1"/>
          <p:nvPr/>
        </p:nvSpPr>
        <p:spPr>
          <a:xfrm>
            <a:off x="802914" y="705184"/>
            <a:ext cx="490471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namaObject.Stop</a:t>
            </a:r>
            <a:r>
              <a:rPr lang="en-US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 );</a:t>
            </a:r>
          </a:p>
          <a:p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Berfungsi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menghentikan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threadment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sedang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berjalan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pada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suatu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form</a:t>
            </a:r>
          </a:p>
          <a:p>
            <a:endParaRPr lang="en-US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b="1" dirty="0" err="1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namaObject.Bounds.IntersectsWith</a:t>
            </a:r>
            <a:r>
              <a:rPr lang="en-US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 )</a:t>
            </a:r>
          </a:p>
          <a:p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Berfungsi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membuat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batas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pada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objek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apa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terjadi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jika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objek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1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bersentuhan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objek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lainnya</a:t>
            </a:r>
            <a:endParaRPr lang="en-US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b="1" dirty="0" err="1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e.Keycode</a:t>
            </a:r>
            <a:r>
              <a:rPr lang="en-US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== </a:t>
            </a:r>
            <a:r>
              <a:rPr lang="en-US" b="1" dirty="0" err="1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Keys.namaKeys</a:t>
            </a:r>
            <a:endParaRPr lang="en-US" b="1" dirty="0">
              <a:solidFill>
                <a:srgbClr val="C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Berfungsi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mengonvert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I/O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keyboard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visual basic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5A2AD7-D8D3-92CB-B219-B07E9595ED79}"/>
              </a:ext>
            </a:extLst>
          </p:cNvPr>
          <p:cNvSpPr txBox="1"/>
          <p:nvPr/>
        </p:nvSpPr>
        <p:spPr>
          <a:xfrm>
            <a:off x="5965964" y="363072"/>
            <a:ext cx="49047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namaObject.Top</a:t>
            </a:r>
            <a:r>
              <a:rPr lang="en-US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Berfungsi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mengontrol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pergerakan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object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atas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bawah</a:t>
            </a:r>
            <a:endParaRPr lang="en-US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b="1" dirty="0" err="1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namaObject.Left</a:t>
            </a:r>
            <a:endParaRPr lang="en-US" b="1" dirty="0">
              <a:solidFill>
                <a:srgbClr val="C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Berfungsi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mengontrol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pergerakan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object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kiri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kanan</a:t>
            </a:r>
            <a:endParaRPr lang="en-US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5E91D0-F094-BB44-E98B-8C545A55FC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2346" y="1662221"/>
            <a:ext cx="1783235" cy="8535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7A9EE0-B922-F40F-F347-A7E6FE56FD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583" y="4031368"/>
            <a:ext cx="7483781" cy="3108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AF3403-0AFC-C7B7-5135-AB7FC2380D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0127" y="5535239"/>
            <a:ext cx="3607672" cy="104502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A6A08D-AF30-69FB-ADE8-8D4D32A088C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50262" y="2226381"/>
            <a:ext cx="4173770" cy="748027"/>
          </a:xfrm>
          <a:prstGeom prst="rect">
            <a:avLst/>
          </a:prstGeom>
        </p:spPr>
      </p:pic>
      <p:sp useBgFill="1">
        <p:nvSpPr>
          <p:cNvPr id="4" name="Oval 3">
            <a:hlinkClick r:id="rId13" action="ppaction://hlinksldjump"/>
            <a:extLst>
              <a:ext uri="{FF2B5EF4-FFF2-40B4-BE49-F238E27FC236}">
                <a16:creationId xmlns:a16="http://schemas.microsoft.com/office/drawing/2014/main" id="{A76DD1F4-80A0-323B-5654-6CB340512905}"/>
              </a:ext>
            </a:extLst>
          </p:cNvPr>
          <p:cNvSpPr/>
          <p:nvPr/>
        </p:nvSpPr>
        <p:spPr>
          <a:xfrm rot="10800000">
            <a:off x="9915462" y="5894494"/>
            <a:ext cx="586145" cy="572861"/>
          </a:xfrm>
          <a:prstGeom prst="ellipse">
            <a:avLst/>
          </a:prstGeom>
          <a:ln>
            <a:solidFill>
              <a:schemeClr val="bg1"/>
            </a:solidFill>
          </a:ln>
          <a:effectLst>
            <a:innerShdw blurRad="190500">
              <a:schemeClr val="bg1">
                <a:alpha val="73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Montserrat" panose="000005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ight Triangle 5">
            <a:hlinkClick r:id="rId13" action="ppaction://hlinksldjump"/>
            <a:extLst>
              <a:ext uri="{FF2B5EF4-FFF2-40B4-BE49-F238E27FC236}">
                <a16:creationId xmlns:a16="http://schemas.microsoft.com/office/drawing/2014/main" id="{D6BFAC73-314F-9E4C-4CE3-68A4AC83F429}"/>
              </a:ext>
            </a:extLst>
          </p:cNvPr>
          <p:cNvSpPr/>
          <p:nvPr/>
        </p:nvSpPr>
        <p:spPr>
          <a:xfrm rot="13582323">
            <a:off x="10019714" y="6056539"/>
            <a:ext cx="256839" cy="248772"/>
          </a:xfrm>
          <a:prstGeom prst="rtTriangle">
            <a:avLst/>
          </a:prstGeom>
          <a:solidFill>
            <a:srgbClr val="0070C0"/>
          </a:solidFill>
          <a:effectLst>
            <a:outerShdw blurRad="304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69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011BFC3-50D1-2828-C195-FCFCA7DD0B4E}"/>
              </a:ext>
            </a:extLst>
          </p:cNvPr>
          <p:cNvSpPr/>
          <p:nvPr/>
        </p:nvSpPr>
        <p:spPr>
          <a:xfrm>
            <a:off x="10779183" y="-260926"/>
            <a:ext cx="1455794" cy="7379854"/>
          </a:xfrm>
          <a:prstGeom prst="roundRect">
            <a:avLst/>
          </a:prstGeom>
          <a:ln>
            <a:noFill/>
          </a:ln>
          <a:effectLst>
            <a:outerShdw blurRad="431800" dist="38100" dir="10800000" algn="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Oval 7">
            <a:hlinkClick r:id="rId3" action="ppaction://hlinksldjump"/>
            <a:extLst>
              <a:ext uri="{FF2B5EF4-FFF2-40B4-BE49-F238E27FC236}">
                <a16:creationId xmlns:a16="http://schemas.microsoft.com/office/drawing/2014/main" id="{CA2EB59D-E959-0C22-BB17-EDFB3EDEEADC}"/>
              </a:ext>
            </a:extLst>
          </p:cNvPr>
          <p:cNvSpPr/>
          <p:nvPr/>
        </p:nvSpPr>
        <p:spPr>
          <a:xfrm rot="10800000">
            <a:off x="49934" y="2509260"/>
            <a:ext cx="586145" cy="572861"/>
          </a:xfrm>
          <a:prstGeom prst="ellipse">
            <a:avLst/>
          </a:prstGeom>
          <a:ln>
            <a:solidFill>
              <a:schemeClr val="bg1"/>
            </a:solidFill>
          </a:ln>
          <a:effectLst>
            <a:innerShdw blurRad="190500">
              <a:schemeClr val="bg1">
                <a:alpha val="73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Montserrat" panose="000005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ight Triangle 9">
            <a:hlinkClick r:id="rId3" action="ppaction://hlinksldjump"/>
            <a:extLst>
              <a:ext uri="{FF2B5EF4-FFF2-40B4-BE49-F238E27FC236}">
                <a16:creationId xmlns:a16="http://schemas.microsoft.com/office/drawing/2014/main" id="{26DD9E4A-0198-D718-CB64-D9F2027DAC9B}"/>
              </a:ext>
            </a:extLst>
          </p:cNvPr>
          <p:cNvSpPr/>
          <p:nvPr/>
        </p:nvSpPr>
        <p:spPr>
          <a:xfrm rot="2661953">
            <a:off x="278945" y="2671305"/>
            <a:ext cx="256839" cy="248772"/>
          </a:xfrm>
          <a:prstGeom prst="rtTriangle">
            <a:avLst/>
          </a:prstGeom>
          <a:solidFill>
            <a:srgbClr val="7030A0"/>
          </a:solidFill>
          <a:effectLst>
            <a:outerShdw blurRad="304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CB82195-3958-7CDA-7991-083B0F05C750}"/>
              </a:ext>
            </a:extLst>
          </p:cNvPr>
          <p:cNvCxnSpPr>
            <a:cxnSpLocks/>
          </p:cNvCxnSpPr>
          <p:nvPr/>
        </p:nvCxnSpPr>
        <p:spPr>
          <a:xfrm>
            <a:off x="11113852" y="941559"/>
            <a:ext cx="75738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FBE862-9C7E-7984-35D4-C8726C880D97}"/>
              </a:ext>
            </a:extLst>
          </p:cNvPr>
          <p:cNvCxnSpPr>
            <a:cxnSpLocks/>
          </p:cNvCxnSpPr>
          <p:nvPr/>
        </p:nvCxnSpPr>
        <p:spPr>
          <a:xfrm>
            <a:off x="11113852" y="1703559"/>
            <a:ext cx="75738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F20948C-5FEC-43B1-2EEA-E1660DD2C6D5}"/>
              </a:ext>
            </a:extLst>
          </p:cNvPr>
          <p:cNvCxnSpPr>
            <a:cxnSpLocks/>
          </p:cNvCxnSpPr>
          <p:nvPr/>
        </p:nvCxnSpPr>
        <p:spPr>
          <a:xfrm>
            <a:off x="11113852" y="2451705"/>
            <a:ext cx="75738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677E4A-8620-A1C7-4DF9-13C13A338413}"/>
              </a:ext>
            </a:extLst>
          </p:cNvPr>
          <p:cNvCxnSpPr>
            <a:cxnSpLocks/>
          </p:cNvCxnSpPr>
          <p:nvPr/>
        </p:nvCxnSpPr>
        <p:spPr>
          <a:xfrm>
            <a:off x="11113852" y="3163204"/>
            <a:ext cx="75738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5A85A21-1FDB-3A8E-9880-8A2C7ABAD565}"/>
              </a:ext>
            </a:extLst>
          </p:cNvPr>
          <p:cNvCxnSpPr>
            <a:cxnSpLocks/>
          </p:cNvCxnSpPr>
          <p:nvPr/>
        </p:nvCxnSpPr>
        <p:spPr>
          <a:xfrm>
            <a:off x="11113852" y="3874105"/>
            <a:ext cx="75738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F864BA6-E880-9E5C-719B-2AD88EF7E8B2}"/>
              </a:ext>
            </a:extLst>
          </p:cNvPr>
          <p:cNvSpPr/>
          <p:nvPr/>
        </p:nvSpPr>
        <p:spPr>
          <a:xfrm>
            <a:off x="11063052" y="2487188"/>
            <a:ext cx="858982" cy="596786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innerShdw blurRad="266700">
              <a:schemeClr val="bg1">
                <a:alpha val="86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TextBox 22">
            <a:hlinkClick r:id="rId4" action="ppaction://hlinksldjump"/>
            <a:extLst>
              <a:ext uri="{FF2B5EF4-FFF2-40B4-BE49-F238E27FC236}">
                <a16:creationId xmlns:a16="http://schemas.microsoft.com/office/drawing/2014/main" id="{6D37DBF9-FF1E-0212-22E8-F37C1BE989E9}"/>
              </a:ext>
            </a:extLst>
          </p:cNvPr>
          <p:cNvSpPr txBox="1"/>
          <p:nvPr/>
        </p:nvSpPr>
        <p:spPr>
          <a:xfrm>
            <a:off x="11113852" y="398210"/>
            <a:ext cx="1455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Menu</a:t>
            </a:r>
            <a:endParaRPr lang="en-US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hlinkClick r:id="rId5" action="ppaction://hlinksldjump"/>
            <a:extLst>
              <a:ext uri="{FF2B5EF4-FFF2-40B4-BE49-F238E27FC236}">
                <a16:creationId xmlns:a16="http://schemas.microsoft.com/office/drawing/2014/main" id="{3C8C12AF-E395-A664-0AF5-CBAF10A82EEA}"/>
              </a:ext>
            </a:extLst>
          </p:cNvPr>
          <p:cNvSpPr txBox="1"/>
          <p:nvPr/>
        </p:nvSpPr>
        <p:spPr>
          <a:xfrm>
            <a:off x="11143337" y="1168510"/>
            <a:ext cx="1455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Help</a:t>
            </a:r>
          </a:p>
        </p:txBody>
      </p:sp>
      <p:sp>
        <p:nvSpPr>
          <p:cNvPr id="25" name="TextBox 24">
            <a:hlinkClick r:id="rId6" action="ppaction://hlinksldjump"/>
            <a:extLst>
              <a:ext uri="{FF2B5EF4-FFF2-40B4-BE49-F238E27FC236}">
                <a16:creationId xmlns:a16="http://schemas.microsoft.com/office/drawing/2014/main" id="{BB780DA8-EC1D-7D1E-0474-2D3AEBA8C4E5}"/>
              </a:ext>
            </a:extLst>
          </p:cNvPr>
          <p:cNvSpPr txBox="1"/>
          <p:nvPr/>
        </p:nvSpPr>
        <p:spPr>
          <a:xfrm>
            <a:off x="11118787" y="1879410"/>
            <a:ext cx="1455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Store</a:t>
            </a:r>
          </a:p>
        </p:txBody>
      </p:sp>
      <p:sp>
        <p:nvSpPr>
          <p:cNvPr id="26" name="TextBox 25">
            <a:hlinkClick r:id="rId7" action="ppaction://hlinksldjump"/>
            <a:extLst>
              <a:ext uri="{FF2B5EF4-FFF2-40B4-BE49-F238E27FC236}">
                <a16:creationId xmlns:a16="http://schemas.microsoft.com/office/drawing/2014/main" id="{3B20B008-152C-B815-8830-93BFB3079BE1}"/>
              </a:ext>
            </a:extLst>
          </p:cNvPr>
          <p:cNvSpPr txBox="1"/>
          <p:nvPr/>
        </p:nvSpPr>
        <p:spPr>
          <a:xfrm>
            <a:off x="11113852" y="2642190"/>
            <a:ext cx="1455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Game</a:t>
            </a:r>
          </a:p>
        </p:txBody>
      </p:sp>
      <p:sp>
        <p:nvSpPr>
          <p:cNvPr id="27" name="TextBox 26">
            <a:hlinkClick r:id="rId8" action="ppaction://hlinksldjump"/>
            <a:extLst>
              <a:ext uri="{FF2B5EF4-FFF2-40B4-BE49-F238E27FC236}">
                <a16:creationId xmlns:a16="http://schemas.microsoft.com/office/drawing/2014/main" id="{84A39518-4CE1-69CA-A4BA-58ACAED61E3A}"/>
              </a:ext>
            </a:extLst>
          </p:cNvPr>
          <p:cNvSpPr txBox="1"/>
          <p:nvPr/>
        </p:nvSpPr>
        <p:spPr>
          <a:xfrm>
            <a:off x="11113852" y="3242435"/>
            <a:ext cx="868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Highest Score</a:t>
            </a:r>
          </a:p>
        </p:txBody>
      </p:sp>
      <p:sp useBgFill="1">
        <p:nvSpPr>
          <p:cNvPr id="14" name="Oval 13">
            <a:hlinkClick r:id="rId7" action="ppaction://hlinksldjump"/>
            <a:extLst>
              <a:ext uri="{FF2B5EF4-FFF2-40B4-BE49-F238E27FC236}">
                <a16:creationId xmlns:a16="http://schemas.microsoft.com/office/drawing/2014/main" id="{5A7672C9-4553-1DEC-FE46-78735731E7E3}"/>
              </a:ext>
            </a:extLst>
          </p:cNvPr>
          <p:cNvSpPr/>
          <p:nvPr/>
        </p:nvSpPr>
        <p:spPr>
          <a:xfrm rot="10800000">
            <a:off x="9853434" y="6015792"/>
            <a:ext cx="586145" cy="572861"/>
          </a:xfrm>
          <a:prstGeom prst="ellipse">
            <a:avLst/>
          </a:prstGeom>
          <a:ln>
            <a:solidFill>
              <a:schemeClr val="bg1"/>
            </a:solidFill>
          </a:ln>
          <a:effectLst>
            <a:innerShdw blurRad="190500">
              <a:schemeClr val="bg1">
                <a:alpha val="73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Montserrat" panose="000005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Right Triangle 15">
            <a:hlinkClick r:id="rId7" action="ppaction://hlinksldjump"/>
            <a:extLst>
              <a:ext uri="{FF2B5EF4-FFF2-40B4-BE49-F238E27FC236}">
                <a16:creationId xmlns:a16="http://schemas.microsoft.com/office/drawing/2014/main" id="{1B2CE738-D432-8977-DDAB-4166415F9A74}"/>
              </a:ext>
            </a:extLst>
          </p:cNvPr>
          <p:cNvSpPr/>
          <p:nvPr/>
        </p:nvSpPr>
        <p:spPr>
          <a:xfrm rot="2661953">
            <a:off x="10101385" y="6177837"/>
            <a:ext cx="256839" cy="248772"/>
          </a:xfrm>
          <a:prstGeom prst="rtTriangle">
            <a:avLst/>
          </a:prstGeom>
          <a:solidFill>
            <a:srgbClr val="0070C0"/>
          </a:solidFill>
          <a:effectLst>
            <a:outerShdw blurRad="304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612778-059F-68DB-6135-277C10D5655D}"/>
              </a:ext>
            </a:extLst>
          </p:cNvPr>
          <p:cNvSpPr txBox="1"/>
          <p:nvPr/>
        </p:nvSpPr>
        <p:spPr>
          <a:xfrm>
            <a:off x="764795" y="1257196"/>
            <a:ext cx="49047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 COM References,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lalu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pilih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windows Media Player.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Setelah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itu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tambahkan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using </a:t>
            </a:r>
            <a:r>
              <a:rPr lang="en-US" b="1" dirty="0" err="1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WMPLib</a:t>
            </a:r>
            <a:r>
              <a:rPr lang="en-US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 ,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lalu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Di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bagian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public form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terkait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tuliskan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WindowsMediaPlayer</a:t>
            </a:r>
            <a:r>
              <a:rPr lang="en-US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namaVar</a:t>
            </a:r>
            <a:r>
              <a:rPr lang="en-US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 </a:t>
            </a:r>
          </a:p>
          <a:p>
            <a:endParaRPr lang="en-US" b="1" dirty="0">
              <a:solidFill>
                <a:srgbClr val="C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Pada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bagian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form_load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tuliskan</a:t>
            </a:r>
            <a:r>
              <a:rPr lang="en-US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var = new </a:t>
            </a:r>
            <a:r>
              <a:rPr lang="en-US" b="1" dirty="0" err="1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WindowsMediaPlayer</a:t>
            </a:r>
            <a:r>
              <a:rPr lang="en-US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 );</a:t>
            </a:r>
          </a:p>
          <a:p>
            <a:r>
              <a:rPr lang="en-US" b="1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Kemudian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masukkan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URL sound yang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akan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digunakan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menggunakan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var.URL = “</a:t>
            </a:r>
            <a:r>
              <a:rPr lang="en-US" b="1" dirty="0" err="1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Namafolder</a:t>
            </a:r>
            <a:r>
              <a:rPr lang="en-US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\\</a:t>
            </a:r>
            <a:r>
              <a:rPr lang="en-US" b="1" dirty="0" err="1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namaAudio.format</a:t>
            </a:r>
            <a:r>
              <a:rPr lang="en-US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”. 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mengeluarkan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audio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menggunakan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var.controls.play</a:t>
            </a:r>
            <a:r>
              <a:rPr lang="en-US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 );</a:t>
            </a:r>
          </a:p>
          <a:p>
            <a:endParaRPr lang="en-US" b="1" dirty="0">
              <a:solidFill>
                <a:srgbClr val="C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544076-CF61-4614-8AA6-3526694336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4181" y="600205"/>
            <a:ext cx="4572396" cy="1813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0BA42A-F410-4136-AE73-4E01B33A10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36985" y="2413922"/>
            <a:ext cx="4572396" cy="339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239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011BFC3-50D1-2828-C195-FCFCA7DD0B4E}"/>
              </a:ext>
            </a:extLst>
          </p:cNvPr>
          <p:cNvSpPr/>
          <p:nvPr/>
        </p:nvSpPr>
        <p:spPr>
          <a:xfrm>
            <a:off x="10779183" y="-260926"/>
            <a:ext cx="1455794" cy="7379854"/>
          </a:xfrm>
          <a:prstGeom prst="roundRect">
            <a:avLst/>
          </a:prstGeom>
          <a:ln>
            <a:noFill/>
          </a:ln>
          <a:effectLst>
            <a:outerShdw blurRad="431800" dist="38100" dir="10800000" algn="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Oval 7">
            <a:hlinkClick r:id="rId3" action="ppaction://hlinksldjump"/>
            <a:extLst>
              <a:ext uri="{FF2B5EF4-FFF2-40B4-BE49-F238E27FC236}">
                <a16:creationId xmlns:a16="http://schemas.microsoft.com/office/drawing/2014/main" id="{CA2EB59D-E959-0C22-BB17-EDFB3EDEEADC}"/>
              </a:ext>
            </a:extLst>
          </p:cNvPr>
          <p:cNvSpPr/>
          <p:nvPr/>
        </p:nvSpPr>
        <p:spPr>
          <a:xfrm rot="10800000">
            <a:off x="49934" y="2509260"/>
            <a:ext cx="586145" cy="572861"/>
          </a:xfrm>
          <a:prstGeom prst="ellipse">
            <a:avLst/>
          </a:prstGeom>
          <a:ln>
            <a:solidFill>
              <a:schemeClr val="bg1"/>
            </a:solidFill>
          </a:ln>
          <a:effectLst>
            <a:innerShdw blurRad="190500">
              <a:schemeClr val="bg1">
                <a:alpha val="73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Montserrat" panose="000005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ight Triangle 9">
            <a:hlinkClick r:id="rId3" action="ppaction://hlinksldjump"/>
            <a:extLst>
              <a:ext uri="{FF2B5EF4-FFF2-40B4-BE49-F238E27FC236}">
                <a16:creationId xmlns:a16="http://schemas.microsoft.com/office/drawing/2014/main" id="{26DD9E4A-0198-D718-CB64-D9F2027DAC9B}"/>
              </a:ext>
            </a:extLst>
          </p:cNvPr>
          <p:cNvSpPr/>
          <p:nvPr/>
        </p:nvSpPr>
        <p:spPr>
          <a:xfrm rot="2661953">
            <a:off x="278945" y="2671305"/>
            <a:ext cx="256839" cy="248772"/>
          </a:xfrm>
          <a:prstGeom prst="rtTriangle">
            <a:avLst/>
          </a:prstGeom>
          <a:solidFill>
            <a:srgbClr val="7030A0"/>
          </a:solidFill>
          <a:effectLst>
            <a:outerShdw blurRad="304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CB82195-3958-7CDA-7991-083B0F05C750}"/>
              </a:ext>
            </a:extLst>
          </p:cNvPr>
          <p:cNvCxnSpPr>
            <a:cxnSpLocks/>
          </p:cNvCxnSpPr>
          <p:nvPr/>
        </p:nvCxnSpPr>
        <p:spPr>
          <a:xfrm>
            <a:off x="11137263" y="1042282"/>
            <a:ext cx="75738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FBE862-9C7E-7984-35D4-C8726C880D97}"/>
              </a:ext>
            </a:extLst>
          </p:cNvPr>
          <p:cNvCxnSpPr>
            <a:cxnSpLocks/>
          </p:cNvCxnSpPr>
          <p:nvPr/>
        </p:nvCxnSpPr>
        <p:spPr>
          <a:xfrm>
            <a:off x="11137263" y="1804282"/>
            <a:ext cx="75738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F20948C-5FEC-43B1-2EEA-E1660DD2C6D5}"/>
              </a:ext>
            </a:extLst>
          </p:cNvPr>
          <p:cNvCxnSpPr>
            <a:cxnSpLocks/>
          </p:cNvCxnSpPr>
          <p:nvPr/>
        </p:nvCxnSpPr>
        <p:spPr>
          <a:xfrm>
            <a:off x="11137263" y="2552428"/>
            <a:ext cx="75738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677E4A-8620-A1C7-4DF9-13C13A338413}"/>
              </a:ext>
            </a:extLst>
          </p:cNvPr>
          <p:cNvCxnSpPr>
            <a:cxnSpLocks/>
          </p:cNvCxnSpPr>
          <p:nvPr/>
        </p:nvCxnSpPr>
        <p:spPr>
          <a:xfrm>
            <a:off x="11137263" y="3263927"/>
            <a:ext cx="75738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5A85A21-1FDB-3A8E-9880-8A2C7ABAD565}"/>
              </a:ext>
            </a:extLst>
          </p:cNvPr>
          <p:cNvCxnSpPr>
            <a:cxnSpLocks/>
          </p:cNvCxnSpPr>
          <p:nvPr/>
        </p:nvCxnSpPr>
        <p:spPr>
          <a:xfrm>
            <a:off x="11137263" y="3974828"/>
            <a:ext cx="75738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F864BA6-E880-9E5C-719B-2AD88EF7E8B2}"/>
              </a:ext>
            </a:extLst>
          </p:cNvPr>
          <p:cNvSpPr/>
          <p:nvPr/>
        </p:nvSpPr>
        <p:spPr>
          <a:xfrm>
            <a:off x="11086463" y="3310823"/>
            <a:ext cx="858982" cy="596786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innerShdw blurRad="266700">
              <a:schemeClr val="bg1">
                <a:alpha val="86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TextBox 22">
            <a:hlinkClick r:id="rId4" action="ppaction://hlinksldjump"/>
            <a:extLst>
              <a:ext uri="{FF2B5EF4-FFF2-40B4-BE49-F238E27FC236}">
                <a16:creationId xmlns:a16="http://schemas.microsoft.com/office/drawing/2014/main" id="{6D37DBF9-FF1E-0212-22E8-F37C1BE989E9}"/>
              </a:ext>
            </a:extLst>
          </p:cNvPr>
          <p:cNvSpPr txBox="1"/>
          <p:nvPr/>
        </p:nvSpPr>
        <p:spPr>
          <a:xfrm>
            <a:off x="11137263" y="498933"/>
            <a:ext cx="1455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Menu</a:t>
            </a:r>
            <a:endParaRPr lang="en-US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hlinkClick r:id="rId5" action="ppaction://hlinksldjump"/>
            <a:extLst>
              <a:ext uri="{FF2B5EF4-FFF2-40B4-BE49-F238E27FC236}">
                <a16:creationId xmlns:a16="http://schemas.microsoft.com/office/drawing/2014/main" id="{3C8C12AF-E395-A664-0AF5-CBAF10A82EEA}"/>
              </a:ext>
            </a:extLst>
          </p:cNvPr>
          <p:cNvSpPr txBox="1"/>
          <p:nvPr/>
        </p:nvSpPr>
        <p:spPr>
          <a:xfrm>
            <a:off x="11166748" y="1269233"/>
            <a:ext cx="1455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Help</a:t>
            </a:r>
          </a:p>
        </p:txBody>
      </p:sp>
      <p:sp>
        <p:nvSpPr>
          <p:cNvPr id="25" name="TextBox 24">
            <a:hlinkClick r:id="rId6" action="ppaction://hlinksldjump"/>
            <a:extLst>
              <a:ext uri="{FF2B5EF4-FFF2-40B4-BE49-F238E27FC236}">
                <a16:creationId xmlns:a16="http://schemas.microsoft.com/office/drawing/2014/main" id="{BB780DA8-EC1D-7D1E-0474-2D3AEBA8C4E5}"/>
              </a:ext>
            </a:extLst>
          </p:cNvPr>
          <p:cNvSpPr txBox="1"/>
          <p:nvPr/>
        </p:nvSpPr>
        <p:spPr>
          <a:xfrm>
            <a:off x="11142198" y="1980133"/>
            <a:ext cx="1455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Store</a:t>
            </a:r>
          </a:p>
        </p:txBody>
      </p:sp>
      <p:sp>
        <p:nvSpPr>
          <p:cNvPr id="26" name="TextBox 25">
            <a:hlinkClick r:id="rId7" action="ppaction://hlinksldjump"/>
            <a:extLst>
              <a:ext uri="{FF2B5EF4-FFF2-40B4-BE49-F238E27FC236}">
                <a16:creationId xmlns:a16="http://schemas.microsoft.com/office/drawing/2014/main" id="{3B20B008-152C-B815-8830-93BFB3079BE1}"/>
              </a:ext>
            </a:extLst>
          </p:cNvPr>
          <p:cNvSpPr txBox="1"/>
          <p:nvPr/>
        </p:nvSpPr>
        <p:spPr>
          <a:xfrm>
            <a:off x="11137263" y="2742913"/>
            <a:ext cx="1455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Game</a:t>
            </a:r>
          </a:p>
        </p:txBody>
      </p:sp>
      <p:sp>
        <p:nvSpPr>
          <p:cNvPr id="27" name="TextBox 26">
            <a:hlinkClick r:id="rId8" action="ppaction://hlinksldjump"/>
            <a:extLst>
              <a:ext uri="{FF2B5EF4-FFF2-40B4-BE49-F238E27FC236}">
                <a16:creationId xmlns:a16="http://schemas.microsoft.com/office/drawing/2014/main" id="{84A39518-4CE1-69CA-A4BA-58ACAED61E3A}"/>
              </a:ext>
            </a:extLst>
          </p:cNvPr>
          <p:cNvSpPr txBox="1"/>
          <p:nvPr/>
        </p:nvSpPr>
        <p:spPr>
          <a:xfrm>
            <a:off x="11137263" y="3343158"/>
            <a:ext cx="868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Highest Score</a:t>
            </a:r>
            <a:endParaRPr lang="en-US" sz="1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073E8C-3156-B9E7-1B54-FBE8F7BB4CBF}"/>
              </a:ext>
            </a:extLst>
          </p:cNvPr>
          <p:cNvSpPr txBox="1"/>
          <p:nvPr/>
        </p:nvSpPr>
        <p:spPr>
          <a:xfrm>
            <a:off x="686879" y="437377"/>
            <a:ext cx="37262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Form Highest Score</a:t>
            </a:r>
            <a:endParaRPr lang="en-US" sz="14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57D02A-B64C-4844-98B2-802456E708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795" y="1232095"/>
            <a:ext cx="5025244" cy="513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798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94B1C31-9E56-7844-DE55-DAA176EA9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340" y="971248"/>
            <a:ext cx="2340763" cy="23407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E9C33F-BEB4-829E-35B9-8C0A96E84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21" y="1119858"/>
            <a:ext cx="2043545" cy="2043545"/>
          </a:xfrm>
          <a:prstGeom prst="rect">
            <a:avLst/>
          </a:prstGeom>
        </p:spPr>
      </p:pic>
      <p:sp useBgFill="1">
        <p:nvSpPr>
          <p:cNvPr id="7" name="Oval 6">
            <a:hlinkClick r:id="rId4" action="ppaction://hlinksldjump"/>
            <a:extLst>
              <a:ext uri="{FF2B5EF4-FFF2-40B4-BE49-F238E27FC236}">
                <a16:creationId xmlns:a16="http://schemas.microsoft.com/office/drawing/2014/main" id="{6B9822D3-C4B8-B7D8-6E0E-375EB95570A4}"/>
              </a:ext>
            </a:extLst>
          </p:cNvPr>
          <p:cNvSpPr/>
          <p:nvPr/>
        </p:nvSpPr>
        <p:spPr>
          <a:xfrm>
            <a:off x="5703818" y="-150929"/>
            <a:ext cx="586145" cy="572861"/>
          </a:xfrm>
          <a:prstGeom prst="ellipse">
            <a:avLst/>
          </a:prstGeom>
          <a:ln>
            <a:solidFill>
              <a:schemeClr val="bg1"/>
            </a:solidFill>
          </a:ln>
          <a:effectLst>
            <a:innerShdw blurRad="190500">
              <a:schemeClr val="bg1">
                <a:alpha val="73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Montserrat" panose="000005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ight Triangle 8">
            <a:hlinkClick r:id="rId4" action="ppaction://hlinksldjump"/>
            <a:extLst>
              <a:ext uri="{FF2B5EF4-FFF2-40B4-BE49-F238E27FC236}">
                <a16:creationId xmlns:a16="http://schemas.microsoft.com/office/drawing/2014/main" id="{FAA05505-3373-A6DF-7459-C1D7BD855ED8}"/>
              </a:ext>
            </a:extLst>
          </p:cNvPr>
          <p:cNvSpPr/>
          <p:nvPr/>
        </p:nvSpPr>
        <p:spPr>
          <a:xfrm rot="18983319">
            <a:off x="5868471" y="11115"/>
            <a:ext cx="256839" cy="248772"/>
          </a:xfrm>
          <a:prstGeom prst="rtTriangle">
            <a:avLst/>
          </a:prstGeom>
          <a:solidFill>
            <a:srgbClr val="7030A0"/>
          </a:solidFill>
          <a:effectLst>
            <a:outerShdw blurRad="304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A9A903-389B-CDE9-7923-359093B61B84}"/>
              </a:ext>
            </a:extLst>
          </p:cNvPr>
          <p:cNvSpPr txBox="1"/>
          <p:nvPr/>
        </p:nvSpPr>
        <p:spPr>
          <a:xfrm>
            <a:off x="3763331" y="1762807"/>
            <a:ext cx="505326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Montserrat" panose="00000500000000000000" pitchFamily="2" charset="0"/>
              </a:rPr>
              <a:t>Thankyou</a:t>
            </a:r>
            <a:endParaRPr lang="en-US" sz="44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096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492BECB4-9689-487D-D162-8B5436AB196D}"/>
              </a:ext>
            </a:extLst>
          </p:cNvPr>
          <p:cNvSpPr/>
          <p:nvPr/>
        </p:nvSpPr>
        <p:spPr>
          <a:xfrm>
            <a:off x="-575542" y="2908"/>
            <a:ext cx="12744450" cy="1170380"/>
          </a:xfrm>
          <a:prstGeom prst="rect">
            <a:avLst/>
          </a:prstGeom>
          <a:ln>
            <a:noFill/>
          </a:ln>
          <a:effectLst>
            <a:outerShdw blurRad="965200" dist="38100" dir="10140000" sx="92000" sy="92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Oval 6">
            <a:hlinkClick r:id="rId2" action="ppaction://hlinksldjump"/>
            <a:extLst>
              <a:ext uri="{FF2B5EF4-FFF2-40B4-BE49-F238E27FC236}">
                <a16:creationId xmlns:a16="http://schemas.microsoft.com/office/drawing/2014/main" id="{6B9822D3-C4B8-B7D8-6E0E-375EB95570A4}"/>
              </a:ext>
            </a:extLst>
          </p:cNvPr>
          <p:cNvSpPr/>
          <p:nvPr/>
        </p:nvSpPr>
        <p:spPr>
          <a:xfrm>
            <a:off x="5682383" y="840405"/>
            <a:ext cx="586145" cy="572861"/>
          </a:xfrm>
          <a:prstGeom prst="ellipse">
            <a:avLst/>
          </a:prstGeom>
          <a:ln>
            <a:solidFill>
              <a:schemeClr val="bg1"/>
            </a:solidFill>
          </a:ln>
          <a:effectLst>
            <a:innerShdw blurRad="190500">
              <a:schemeClr val="bg1">
                <a:alpha val="73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Montserrat" panose="000005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ight Triangle 8">
            <a:hlinkClick r:id="rId2" action="ppaction://hlinksldjump"/>
            <a:extLst>
              <a:ext uri="{FF2B5EF4-FFF2-40B4-BE49-F238E27FC236}">
                <a16:creationId xmlns:a16="http://schemas.microsoft.com/office/drawing/2014/main" id="{FAA05505-3373-A6DF-7459-C1D7BD855ED8}"/>
              </a:ext>
            </a:extLst>
          </p:cNvPr>
          <p:cNvSpPr/>
          <p:nvPr/>
        </p:nvSpPr>
        <p:spPr>
          <a:xfrm rot="8191718">
            <a:off x="5847037" y="1073312"/>
            <a:ext cx="256839" cy="248772"/>
          </a:xfrm>
          <a:prstGeom prst="rtTriangle">
            <a:avLst/>
          </a:prstGeom>
          <a:solidFill>
            <a:srgbClr val="7030A0"/>
          </a:solidFill>
          <a:effectLst>
            <a:outerShdw blurRad="304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7261CA2-E6A8-04BD-540E-CDA6658740D2}"/>
              </a:ext>
            </a:extLst>
          </p:cNvPr>
          <p:cNvCxnSpPr/>
          <p:nvPr/>
        </p:nvCxnSpPr>
        <p:spPr>
          <a:xfrm>
            <a:off x="3629892" y="93682"/>
            <a:ext cx="0" cy="89592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C6F70-E2B2-DA72-1566-7B6E4CFB1E23}"/>
              </a:ext>
            </a:extLst>
          </p:cNvPr>
          <p:cNvCxnSpPr/>
          <p:nvPr/>
        </p:nvCxnSpPr>
        <p:spPr>
          <a:xfrm>
            <a:off x="8317347" y="93681"/>
            <a:ext cx="0" cy="89592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hlinkClick r:id="rId3" action="ppaction://hlinksldjump"/>
            <a:extLst>
              <a:ext uri="{FF2B5EF4-FFF2-40B4-BE49-F238E27FC236}">
                <a16:creationId xmlns:a16="http://schemas.microsoft.com/office/drawing/2014/main" id="{E4C57945-468B-30A8-785D-CBB6A5D55BB3}"/>
              </a:ext>
            </a:extLst>
          </p:cNvPr>
          <p:cNvSpPr txBox="1"/>
          <p:nvPr/>
        </p:nvSpPr>
        <p:spPr>
          <a:xfrm>
            <a:off x="5104673" y="187701"/>
            <a:ext cx="1820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Division of Tasks</a:t>
            </a:r>
          </a:p>
        </p:txBody>
      </p:sp>
      <p:sp>
        <p:nvSpPr>
          <p:cNvPr id="15" name="TextBox 14">
            <a:hlinkClick r:id="rId4" action="ppaction://hlinksldjump"/>
            <a:extLst>
              <a:ext uri="{FF2B5EF4-FFF2-40B4-BE49-F238E27FC236}">
                <a16:creationId xmlns:a16="http://schemas.microsoft.com/office/drawing/2014/main" id="{090C51A5-5B93-F830-4FC0-CE92E28A08D0}"/>
              </a:ext>
            </a:extLst>
          </p:cNvPr>
          <p:cNvSpPr txBox="1"/>
          <p:nvPr/>
        </p:nvSpPr>
        <p:spPr>
          <a:xfrm>
            <a:off x="9549446" y="304540"/>
            <a:ext cx="1820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Explanation Code</a:t>
            </a:r>
          </a:p>
        </p:txBody>
      </p:sp>
      <p:sp>
        <p:nvSpPr>
          <p:cNvPr id="17" name="TextBox 16">
            <a:hlinkClick r:id="rId5" action="ppaction://hlinksldjump"/>
            <a:extLst>
              <a:ext uri="{FF2B5EF4-FFF2-40B4-BE49-F238E27FC236}">
                <a16:creationId xmlns:a16="http://schemas.microsoft.com/office/drawing/2014/main" id="{4CC80999-C556-A67D-971D-71F90C0B00CF}"/>
              </a:ext>
            </a:extLst>
          </p:cNvPr>
          <p:cNvSpPr txBox="1"/>
          <p:nvPr/>
        </p:nvSpPr>
        <p:spPr>
          <a:xfrm>
            <a:off x="940076" y="281722"/>
            <a:ext cx="18208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2DF81B-4614-D1DC-947B-CA006FB00EE9}"/>
              </a:ext>
            </a:extLst>
          </p:cNvPr>
          <p:cNvSpPr txBox="1"/>
          <p:nvPr/>
        </p:nvSpPr>
        <p:spPr>
          <a:xfrm>
            <a:off x="2141864" y="3293492"/>
            <a:ext cx="50532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0"/>
              </a:rPr>
              <a:t>Nathaniel Glenn Hanson</a:t>
            </a:r>
            <a:endParaRPr lang="en-US" sz="16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57E0F8-48EB-14F1-AFE4-C679E9533D4D}"/>
              </a:ext>
            </a:extLst>
          </p:cNvPr>
          <p:cNvSpPr txBox="1"/>
          <p:nvPr/>
        </p:nvSpPr>
        <p:spPr>
          <a:xfrm>
            <a:off x="2141864" y="4106260"/>
            <a:ext cx="50532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Montserrat" panose="00000500000000000000" pitchFamily="2" charset="0"/>
              </a:rPr>
              <a:t>Luky</a:t>
            </a: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Montserrat" panose="00000500000000000000" pitchFamily="2" charset="0"/>
              </a:rPr>
              <a:t>Wilan</a:t>
            </a: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Montserrat" panose="00000500000000000000" pitchFamily="2" charset="0"/>
              </a:rPr>
              <a:t>Nathael</a:t>
            </a:r>
            <a:endParaRPr lang="en-US" sz="16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8A332E-8EDB-DA84-A53D-2DFB20F0D305}"/>
              </a:ext>
            </a:extLst>
          </p:cNvPr>
          <p:cNvSpPr txBox="1"/>
          <p:nvPr/>
        </p:nvSpPr>
        <p:spPr>
          <a:xfrm>
            <a:off x="7637986" y="3293492"/>
            <a:ext cx="50532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0"/>
              </a:rPr>
              <a:t>160722001</a:t>
            </a:r>
            <a:endParaRPr lang="en-US" sz="16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13D455-6854-87A4-74A9-E2981AA33E23}"/>
              </a:ext>
            </a:extLst>
          </p:cNvPr>
          <p:cNvSpPr txBox="1"/>
          <p:nvPr/>
        </p:nvSpPr>
        <p:spPr>
          <a:xfrm>
            <a:off x="7637986" y="4106260"/>
            <a:ext cx="50532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0"/>
              </a:rPr>
              <a:t>160722006</a:t>
            </a:r>
            <a:endParaRPr lang="en-US" sz="16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 useBgFill="1">
        <p:nvSpPr>
          <p:cNvPr id="4" name="Oval 3">
            <a:extLst>
              <a:ext uri="{FF2B5EF4-FFF2-40B4-BE49-F238E27FC236}">
                <a16:creationId xmlns:a16="http://schemas.microsoft.com/office/drawing/2014/main" id="{71AE597D-2770-992E-D26F-26399CD0AA55}"/>
              </a:ext>
            </a:extLst>
          </p:cNvPr>
          <p:cNvSpPr/>
          <p:nvPr/>
        </p:nvSpPr>
        <p:spPr>
          <a:xfrm>
            <a:off x="4171512" y="1829142"/>
            <a:ext cx="952954" cy="923330"/>
          </a:xfrm>
          <a:prstGeom prst="ellipse">
            <a:avLst/>
          </a:prstGeom>
          <a:ln>
            <a:solidFill>
              <a:schemeClr val="bg1"/>
            </a:solidFill>
          </a:ln>
          <a:effectLst>
            <a:innerShdw blurRad="190500">
              <a:schemeClr val="bg1">
                <a:alpha val="73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Montserrat" panose="000005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5C09A4-7B60-7F1E-CCCF-CC0C487A0497}"/>
              </a:ext>
            </a:extLst>
          </p:cNvPr>
          <p:cNvSpPr txBox="1"/>
          <p:nvPr/>
        </p:nvSpPr>
        <p:spPr>
          <a:xfrm>
            <a:off x="3270051" y="1615828"/>
            <a:ext cx="505326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Montserrat" panose="00000500000000000000" pitchFamily="2" charset="0"/>
              </a:rPr>
              <a:t>Underwater Survival</a:t>
            </a:r>
            <a:endParaRPr lang="en-US"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977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492BECB4-9689-487D-D162-8B5436AB196D}"/>
              </a:ext>
            </a:extLst>
          </p:cNvPr>
          <p:cNvSpPr/>
          <p:nvPr/>
        </p:nvSpPr>
        <p:spPr>
          <a:xfrm>
            <a:off x="-552450" y="-43544"/>
            <a:ext cx="12744450" cy="1170380"/>
          </a:xfrm>
          <a:prstGeom prst="rect">
            <a:avLst/>
          </a:prstGeom>
          <a:ln>
            <a:noFill/>
          </a:ln>
          <a:effectLst>
            <a:outerShdw blurRad="965200" dist="38100" dir="10140000" sx="92000" sy="92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Oval 6">
            <a:hlinkClick r:id="rId3" action="ppaction://hlinksldjump"/>
            <a:extLst>
              <a:ext uri="{FF2B5EF4-FFF2-40B4-BE49-F238E27FC236}">
                <a16:creationId xmlns:a16="http://schemas.microsoft.com/office/drawing/2014/main" id="{6B9822D3-C4B8-B7D8-6E0E-375EB95570A4}"/>
              </a:ext>
            </a:extLst>
          </p:cNvPr>
          <p:cNvSpPr/>
          <p:nvPr/>
        </p:nvSpPr>
        <p:spPr>
          <a:xfrm>
            <a:off x="5682383" y="840405"/>
            <a:ext cx="586145" cy="572861"/>
          </a:xfrm>
          <a:prstGeom prst="ellipse">
            <a:avLst/>
          </a:prstGeom>
          <a:ln>
            <a:solidFill>
              <a:schemeClr val="bg1"/>
            </a:solidFill>
          </a:ln>
          <a:effectLst>
            <a:innerShdw blurRad="190500">
              <a:schemeClr val="bg1">
                <a:alpha val="73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Montserrat" panose="000005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ight Triangle 8">
            <a:hlinkClick r:id="rId3" action="ppaction://hlinksldjump"/>
            <a:extLst>
              <a:ext uri="{FF2B5EF4-FFF2-40B4-BE49-F238E27FC236}">
                <a16:creationId xmlns:a16="http://schemas.microsoft.com/office/drawing/2014/main" id="{FAA05505-3373-A6DF-7459-C1D7BD855ED8}"/>
              </a:ext>
            </a:extLst>
          </p:cNvPr>
          <p:cNvSpPr/>
          <p:nvPr/>
        </p:nvSpPr>
        <p:spPr>
          <a:xfrm rot="8191718">
            <a:off x="5847037" y="1073312"/>
            <a:ext cx="256839" cy="248772"/>
          </a:xfrm>
          <a:prstGeom prst="rtTriangle">
            <a:avLst/>
          </a:prstGeom>
          <a:solidFill>
            <a:srgbClr val="7030A0"/>
          </a:solidFill>
          <a:effectLst>
            <a:outerShdw blurRad="304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7261CA2-E6A8-04BD-540E-CDA6658740D2}"/>
              </a:ext>
            </a:extLst>
          </p:cNvPr>
          <p:cNvCxnSpPr/>
          <p:nvPr/>
        </p:nvCxnSpPr>
        <p:spPr>
          <a:xfrm>
            <a:off x="3629892" y="93682"/>
            <a:ext cx="0" cy="89592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C6F70-E2B2-DA72-1566-7B6E4CFB1E23}"/>
              </a:ext>
            </a:extLst>
          </p:cNvPr>
          <p:cNvCxnSpPr/>
          <p:nvPr/>
        </p:nvCxnSpPr>
        <p:spPr>
          <a:xfrm>
            <a:off x="8317347" y="93681"/>
            <a:ext cx="0" cy="89592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hlinkClick r:id="rId4" action="ppaction://hlinksldjump"/>
            <a:extLst>
              <a:ext uri="{FF2B5EF4-FFF2-40B4-BE49-F238E27FC236}">
                <a16:creationId xmlns:a16="http://schemas.microsoft.com/office/drawing/2014/main" id="{E4C57945-468B-30A8-785D-CBB6A5D55BB3}"/>
              </a:ext>
            </a:extLst>
          </p:cNvPr>
          <p:cNvSpPr txBox="1"/>
          <p:nvPr/>
        </p:nvSpPr>
        <p:spPr>
          <a:xfrm>
            <a:off x="5104673" y="187701"/>
            <a:ext cx="1820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Division of Tasks</a:t>
            </a:r>
          </a:p>
        </p:txBody>
      </p:sp>
      <p:sp>
        <p:nvSpPr>
          <p:cNvPr id="15" name="TextBox 14">
            <a:hlinkClick r:id="rId5" action="ppaction://hlinksldjump"/>
            <a:extLst>
              <a:ext uri="{FF2B5EF4-FFF2-40B4-BE49-F238E27FC236}">
                <a16:creationId xmlns:a16="http://schemas.microsoft.com/office/drawing/2014/main" id="{090C51A5-5B93-F830-4FC0-CE92E28A08D0}"/>
              </a:ext>
            </a:extLst>
          </p:cNvPr>
          <p:cNvSpPr txBox="1"/>
          <p:nvPr/>
        </p:nvSpPr>
        <p:spPr>
          <a:xfrm>
            <a:off x="9549446" y="304540"/>
            <a:ext cx="1820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Explanation Code</a:t>
            </a: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AFA5D30-10A7-60F6-6867-109465BC2778}"/>
              </a:ext>
            </a:extLst>
          </p:cNvPr>
          <p:cNvSpPr/>
          <p:nvPr/>
        </p:nvSpPr>
        <p:spPr>
          <a:xfrm>
            <a:off x="49934" y="32106"/>
            <a:ext cx="3515594" cy="1019076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innerShdw blurRad="266700">
              <a:schemeClr val="bg1">
                <a:alpha val="86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hlinkClick r:id="" action="ppaction://noaction"/>
            <a:extLst>
              <a:ext uri="{FF2B5EF4-FFF2-40B4-BE49-F238E27FC236}">
                <a16:creationId xmlns:a16="http://schemas.microsoft.com/office/drawing/2014/main" id="{89446ECB-0434-25E5-B05C-57971D7304AF}"/>
              </a:ext>
            </a:extLst>
          </p:cNvPr>
          <p:cNvSpPr txBox="1"/>
          <p:nvPr/>
        </p:nvSpPr>
        <p:spPr>
          <a:xfrm>
            <a:off x="840211" y="280034"/>
            <a:ext cx="2379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Application</a:t>
            </a:r>
          </a:p>
        </p:txBody>
      </p:sp>
      <p:sp useBgFill="1">
        <p:nvSpPr>
          <p:cNvPr id="2" name="Oval 1">
            <a:hlinkClick r:id="rId6" action="ppaction://hlinksldjump"/>
            <a:extLst>
              <a:ext uri="{FF2B5EF4-FFF2-40B4-BE49-F238E27FC236}">
                <a16:creationId xmlns:a16="http://schemas.microsoft.com/office/drawing/2014/main" id="{3371EC3F-B724-6C75-D29B-3017F924D2D5}"/>
              </a:ext>
            </a:extLst>
          </p:cNvPr>
          <p:cNvSpPr/>
          <p:nvPr/>
        </p:nvSpPr>
        <p:spPr>
          <a:xfrm rot="10800000">
            <a:off x="11605855" y="2509260"/>
            <a:ext cx="586145" cy="572861"/>
          </a:xfrm>
          <a:prstGeom prst="ellipse">
            <a:avLst/>
          </a:prstGeom>
          <a:ln>
            <a:solidFill>
              <a:schemeClr val="bg1"/>
            </a:solidFill>
          </a:ln>
          <a:effectLst>
            <a:innerShdw blurRad="190500">
              <a:schemeClr val="bg1">
                <a:alpha val="73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Montserrat" panose="000005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Right Triangle 2">
            <a:hlinkClick r:id="rId6" action="ppaction://hlinksldjump"/>
            <a:extLst>
              <a:ext uri="{FF2B5EF4-FFF2-40B4-BE49-F238E27FC236}">
                <a16:creationId xmlns:a16="http://schemas.microsoft.com/office/drawing/2014/main" id="{6F8572A4-5DD1-2019-808D-DE7F01CDEABB}"/>
              </a:ext>
            </a:extLst>
          </p:cNvPr>
          <p:cNvSpPr/>
          <p:nvPr/>
        </p:nvSpPr>
        <p:spPr>
          <a:xfrm rot="13582323">
            <a:off x="11710107" y="2671305"/>
            <a:ext cx="256839" cy="248772"/>
          </a:xfrm>
          <a:prstGeom prst="rtTriangle">
            <a:avLst/>
          </a:prstGeom>
          <a:solidFill>
            <a:srgbClr val="7030A0"/>
          </a:solidFill>
          <a:effectLst>
            <a:outerShdw blurRad="304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5C71F8-4E47-F533-1ABC-4E3F4D8978D8}"/>
              </a:ext>
            </a:extLst>
          </p:cNvPr>
          <p:cNvSpPr txBox="1"/>
          <p:nvPr/>
        </p:nvSpPr>
        <p:spPr>
          <a:xfrm>
            <a:off x="319810" y="1413266"/>
            <a:ext cx="36370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Underwater Survival</a:t>
            </a:r>
            <a:endParaRPr lang="en-US" sz="14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61DFE9-F7A6-2FEC-4BB3-950C358D083B}"/>
              </a:ext>
            </a:extLst>
          </p:cNvPr>
          <p:cNvSpPr txBox="1"/>
          <p:nvPr/>
        </p:nvSpPr>
        <p:spPr>
          <a:xfrm>
            <a:off x="319811" y="1874931"/>
            <a:ext cx="64914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Underwater Survival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merupakan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sebuah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permainan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sederhana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dimainkan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menggunakan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PC. Underwater Survival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adalah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game tap-tap yang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karakter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utamanya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merupakan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sebuah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burung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ikan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atau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objek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lainnya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cara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memainkannya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ialah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hanya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cara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menekan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keys-space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membuat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object terbang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melewati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rintangan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berupa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pipa.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A7392F-5BC2-8489-C89B-4027E410C7D3}"/>
              </a:ext>
            </a:extLst>
          </p:cNvPr>
          <p:cNvSpPr txBox="1"/>
          <p:nvPr/>
        </p:nvSpPr>
        <p:spPr>
          <a:xfrm>
            <a:off x="319811" y="4349009"/>
            <a:ext cx="2487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Tujuan</a:t>
            </a:r>
            <a:endParaRPr lang="en-US" sz="14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278A6C-7ABF-7AD0-5B57-D67ADF35C9AB}"/>
              </a:ext>
            </a:extLst>
          </p:cNvPr>
          <p:cNvSpPr txBox="1"/>
          <p:nvPr/>
        </p:nvSpPr>
        <p:spPr>
          <a:xfrm>
            <a:off x="319811" y="4915593"/>
            <a:ext cx="6491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Melatih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Konsentrasi</a:t>
            </a:r>
            <a:endParaRPr lang="en-US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Melatih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Reflek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Pikiran</a:t>
            </a:r>
            <a:endParaRPr lang="en-US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Melatih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Emosi</a:t>
            </a:r>
            <a:endParaRPr lang="en-US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819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Oval 6">
            <a:hlinkClick r:id="rId3" action="ppaction://hlinksldjump"/>
            <a:extLst>
              <a:ext uri="{FF2B5EF4-FFF2-40B4-BE49-F238E27FC236}">
                <a16:creationId xmlns:a16="http://schemas.microsoft.com/office/drawing/2014/main" id="{6B9822D3-C4B8-B7D8-6E0E-375EB95570A4}"/>
              </a:ext>
            </a:extLst>
          </p:cNvPr>
          <p:cNvSpPr/>
          <p:nvPr/>
        </p:nvSpPr>
        <p:spPr>
          <a:xfrm rot="10800000">
            <a:off x="49934" y="2509260"/>
            <a:ext cx="586145" cy="572861"/>
          </a:xfrm>
          <a:prstGeom prst="ellipse">
            <a:avLst/>
          </a:prstGeom>
          <a:ln>
            <a:solidFill>
              <a:schemeClr val="bg1"/>
            </a:solidFill>
          </a:ln>
          <a:effectLst>
            <a:innerShdw blurRad="190500">
              <a:schemeClr val="bg1">
                <a:alpha val="73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Montserrat" panose="000005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ight Triangle 8">
            <a:hlinkClick r:id="rId3" action="ppaction://hlinksldjump"/>
            <a:extLst>
              <a:ext uri="{FF2B5EF4-FFF2-40B4-BE49-F238E27FC236}">
                <a16:creationId xmlns:a16="http://schemas.microsoft.com/office/drawing/2014/main" id="{FAA05505-3373-A6DF-7459-C1D7BD855ED8}"/>
              </a:ext>
            </a:extLst>
          </p:cNvPr>
          <p:cNvSpPr/>
          <p:nvPr/>
        </p:nvSpPr>
        <p:spPr>
          <a:xfrm rot="2661953">
            <a:off x="278945" y="2671305"/>
            <a:ext cx="256839" cy="248772"/>
          </a:xfrm>
          <a:prstGeom prst="rtTriangle">
            <a:avLst/>
          </a:prstGeom>
          <a:solidFill>
            <a:srgbClr val="7030A0"/>
          </a:solidFill>
          <a:effectLst>
            <a:outerShdw blurRad="304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: Rounded Corners 3">
            <a:extLst>
              <a:ext uri="{FF2B5EF4-FFF2-40B4-BE49-F238E27FC236}">
                <a16:creationId xmlns:a16="http://schemas.microsoft.com/office/drawing/2014/main" id="{A991564D-F225-2D1E-5C82-5B39A2A7CFF5}"/>
              </a:ext>
            </a:extLst>
          </p:cNvPr>
          <p:cNvSpPr/>
          <p:nvPr/>
        </p:nvSpPr>
        <p:spPr>
          <a:xfrm>
            <a:off x="11176000" y="-286327"/>
            <a:ext cx="1194650" cy="7379854"/>
          </a:xfrm>
          <a:prstGeom prst="roundRect">
            <a:avLst/>
          </a:prstGeom>
          <a:ln>
            <a:noFill/>
          </a:ln>
          <a:effectLst>
            <a:outerShdw blurRad="431800" dist="38100" dir="10800000" algn="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F516DE2-9CE1-EB82-6A51-7A62DFC4B4B2}"/>
              </a:ext>
            </a:extLst>
          </p:cNvPr>
          <p:cNvCxnSpPr>
            <a:cxnSpLocks/>
          </p:cNvCxnSpPr>
          <p:nvPr/>
        </p:nvCxnSpPr>
        <p:spPr>
          <a:xfrm>
            <a:off x="11277600" y="787327"/>
            <a:ext cx="7573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6F75233-8342-660C-E38A-916951E16F69}"/>
              </a:ext>
            </a:extLst>
          </p:cNvPr>
          <p:cNvCxnSpPr>
            <a:cxnSpLocks/>
          </p:cNvCxnSpPr>
          <p:nvPr/>
        </p:nvCxnSpPr>
        <p:spPr>
          <a:xfrm>
            <a:off x="11277600" y="1549327"/>
            <a:ext cx="7573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3195583-3C9E-431A-965C-ADD387DCEB58}"/>
              </a:ext>
            </a:extLst>
          </p:cNvPr>
          <p:cNvCxnSpPr>
            <a:cxnSpLocks/>
          </p:cNvCxnSpPr>
          <p:nvPr/>
        </p:nvCxnSpPr>
        <p:spPr>
          <a:xfrm>
            <a:off x="11277600" y="2297473"/>
            <a:ext cx="7573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289B35-D651-B0AD-7D33-000738579FCB}"/>
              </a:ext>
            </a:extLst>
          </p:cNvPr>
          <p:cNvCxnSpPr>
            <a:cxnSpLocks/>
          </p:cNvCxnSpPr>
          <p:nvPr/>
        </p:nvCxnSpPr>
        <p:spPr>
          <a:xfrm>
            <a:off x="11277600" y="3008972"/>
            <a:ext cx="7573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9CD0295-5879-4E23-C67C-F987ABEC6F2E}"/>
              </a:ext>
            </a:extLst>
          </p:cNvPr>
          <p:cNvCxnSpPr>
            <a:cxnSpLocks/>
          </p:cNvCxnSpPr>
          <p:nvPr/>
        </p:nvCxnSpPr>
        <p:spPr>
          <a:xfrm>
            <a:off x="11277600" y="3719873"/>
            <a:ext cx="7573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hlinkClick r:id="rId4" action="ppaction://hlinksldjump"/>
            <a:extLst>
              <a:ext uri="{FF2B5EF4-FFF2-40B4-BE49-F238E27FC236}">
                <a16:creationId xmlns:a16="http://schemas.microsoft.com/office/drawing/2014/main" id="{B087608F-BEAF-44AF-35CD-B929CE30A5ED}"/>
              </a:ext>
            </a:extLst>
          </p:cNvPr>
          <p:cNvSpPr txBox="1"/>
          <p:nvPr/>
        </p:nvSpPr>
        <p:spPr>
          <a:xfrm>
            <a:off x="11307085" y="1014278"/>
            <a:ext cx="1455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Help</a:t>
            </a:r>
          </a:p>
        </p:txBody>
      </p:sp>
      <p:sp>
        <p:nvSpPr>
          <p:cNvPr id="23" name="TextBox 22">
            <a:hlinkClick r:id="rId5" action="ppaction://hlinksldjump"/>
            <a:extLst>
              <a:ext uri="{FF2B5EF4-FFF2-40B4-BE49-F238E27FC236}">
                <a16:creationId xmlns:a16="http://schemas.microsoft.com/office/drawing/2014/main" id="{C31ADB53-8167-128E-F8D7-350EDBD197F3}"/>
              </a:ext>
            </a:extLst>
          </p:cNvPr>
          <p:cNvSpPr txBox="1"/>
          <p:nvPr/>
        </p:nvSpPr>
        <p:spPr>
          <a:xfrm>
            <a:off x="11282535" y="1725178"/>
            <a:ext cx="1455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Store</a:t>
            </a:r>
          </a:p>
        </p:txBody>
      </p:sp>
      <p:sp>
        <p:nvSpPr>
          <p:cNvPr id="24" name="TextBox 23">
            <a:hlinkClick r:id="rId6" action="ppaction://hlinksldjump"/>
            <a:extLst>
              <a:ext uri="{FF2B5EF4-FFF2-40B4-BE49-F238E27FC236}">
                <a16:creationId xmlns:a16="http://schemas.microsoft.com/office/drawing/2014/main" id="{67ABDFD0-1DFB-2D1D-34C9-3E8AE61751DF}"/>
              </a:ext>
            </a:extLst>
          </p:cNvPr>
          <p:cNvSpPr txBox="1"/>
          <p:nvPr/>
        </p:nvSpPr>
        <p:spPr>
          <a:xfrm>
            <a:off x="11277600" y="2487958"/>
            <a:ext cx="1455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Game</a:t>
            </a:r>
          </a:p>
        </p:txBody>
      </p:sp>
      <p:sp>
        <p:nvSpPr>
          <p:cNvPr id="25" name="TextBox 24">
            <a:hlinkClick r:id="rId7" action="ppaction://hlinksldjump"/>
            <a:extLst>
              <a:ext uri="{FF2B5EF4-FFF2-40B4-BE49-F238E27FC236}">
                <a16:creationId xmlns:a16="http://schemas.microsoft.com/office/drawing/2014/main" id="{3F608848-AC91-C47E-BA25-6474BCB9970A}"/>
              </a:ext>
            </a:extLst>
          </p:cNvPr>
          <p:cNvSpPr txBox="1"/>
          <p:nvPr/>
        </p:nvSpPr>
        <p:spPr>
          <a:xfrm>
            <a:off x="11237032" y="3079932"/>
            <a:ext cx="975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Highest Score</a:t>
            </a: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4C72E49-A359-9DEC-1964-C7B9A6960B5D}"/>
              </a:ext>
            </a:extLst>
          </p:cNvPr>
          <p:cNvSpPr/>
          <p:nvPr/>
        </p:nvSpPr>
        <p:spPr>
          <a:xfrm>
            <a:off x="11226800" y="114862"/>
            <a:ext cx="858982" cy="596786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innerShdw blurRad="266700">
              <a:schemeClr val="bg1">
                <a:alpha val="86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hlinkClick r:id="" action="ppaction://noaction"/>
            <a:extLst>
              <a:ext uri="{FF2B5EF4-FFF2-40B4-BE49-F238E27FC236}">
                <a16:creationId xmlns:a16="http://schemas.microsoft.com/office/drawing/2014/main" id="{8285A692-97C9-5924-7110-D6C2C39D1658}"/>
              </a:ext>
            </a:extLst>
          </p:cNvPr>
          <p:cNvSpPr txBox="1"/>
          <p:nvPr/>
        </p:nvSpPr>
        <p:spPr>
          <a:xfrm>
            <a:off x="11277600" y="243978"/>
            <a:ext cx="1455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Menu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002BD0-7D27-2E4A-5FC2-EE9BF5832E42}"/>
              </a:ext>
            </a:extLst>
          </p:cNvPr>
          <p:cNvSpPr txBox="1"/>
          <p:nvPr/>
        </p:nvSpPr>
        <p:spPr>
          <a:xfrm>
            <a:off x="956031" y="2195570"/>
            <a:ext cx="2487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Form Menu</a:t>
            </a:r>
            <a:endParaRPr lang="en-US" sz="14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54A9B1-CDBF-7EB4-C90E-1D56FF9C74D4}"/>
              </a:ext>
            </a:extLst>
          </p:cNvPr>
          <p:cNvSpPr txBox="1"/>
          <p:nvPr/>
        </p:nvSpPr>
        <p:spPr>
          <a:xfrm>
            <a:off x="906098" y="2764461"/>
            <a:ext cx="49047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Form menu pada program yang kami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buat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merupakan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form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utama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saat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program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dijalankan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Form menu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bertujuan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mengakses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form-form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lainnya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aplikasi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kami.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939659-2CA0-47D0-A183-8998619E67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2679" y="1098809"/>
            <a:ext cx="5490876" cy="466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64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Oval 6">
            <a:hlinkClick r:id="rId3" action="ppaction://hlinksldjump"/>
            <a:extLst>
              <a:ext uri="{FF2B5EF4-FFF2-40B4-BE49-F238E27FC236}">
                <a16:creationId xmlns:a16="http://schemas.microsoft.com/office/drawing/2014/main" id="{6B9822D3-C4B8-B7D8-6E0E-375EB95570A4}"/>
              </a:ext>
            </a:extLst>
          </p:cNvPr>
          <p:cNvSpPr/>
          <p:nvPr/>
        </p:nvSpPr>
        <p:spPr>
          <a:xfrm rot="10800000">
            <a:off x="49934" y="2509260"/>
            <a:ext cx="586145" cy="572861"/>
          </a:xfrm>
          <a:prstGeom prst="ellipse">
            <a:avLst/>
          </a:prstGeom>
          <a:ln>
            <a:solidFill>
              <a:schemeClr val="bg1"/>
            </a:solidFill>
          </a:ln>
          <a:effectLst>
            <a:innerShdw blurRad="190500">
              <a:schemeClr val="bg1">
                <a:alpha val="73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Montserrat" panose="000005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ight Triangle 8">
            <a:hlinkClick r:id="rId3" action="ppaction://hlinksldjump"/>
            <a:extLst>
              <a:ext uri="{FF2B5EF4-FFF2-40B4-BE49-F238E27FC236}">
                <a16:creationId xmlns:a16="http://schemas.microsoft.com/office/drawing/2014/main" id="{FAA05505-3373-A6DF-7459-C1D7BD855ED8}"/>
              </a:ext>
            </a:extLst>
          </p:cNvPr>
          <p:cNvSpPr/>
          <p:nvPr/>
        </p:nvSpPr>
        <p:spPr>
          <a:xfrm rot="2661953">
            <a:off x="278945" y="2671305"/>
            <a:ext cx="256839" cy="248772"/>
          </a:xfrm>
          <a:prstGeom prst="rtTriangle">
            <a:avLst/>
          </a:prstGeom>
          <a:solidFill>
            <a:srgbClr val="7030A0"/>
          </a:solidFill>
          <a:effectLst>
            <a:outerShdw blurRad="304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: Rounded Corners 3">
            <a:extLst>
              <a:ext uri="{FF2B5EF4-FFF2-40B4-BE49-F238E27FC236}">
                <a16:creationId xmlns:a16="http://schemas.microsoft.com/office/drawing/2014/main" id="{A991564D-F225-2D1E-5C82-5B39A2A7CFF5}"/>
              </a:ext>
            </a:extLst>
          </p:cNvPr>
          <p:cNvSpPr/>
          <p:nvPr/>
        </p:nvSpPr>
        <p:spPr>
          <a:xfrm>
            <a:off x="11176000" y="-286327"/>
            <a:ext cx="1194650" cy="7379854"/>
          </a:xfrm>
          <a:prstGeom prst="roundRect">
            <a:avLst/>
          </a:prstGeom>
          <a:ln>
            <a:noFill/>
          </a:ln>
          <a:effectLst>
            <a:outerShdw blurRad="431800" dist="38100" dir="10800000" algn="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F516DE2-9CE1-EB82-6A51-7A62DFC4B4B2}"/>
              </a:ext>
            </a:extLst>
          </p:cNvPr>
          <p:cNvCxnSpPr>
            <a:cxnSpLocks/>
          </p:cNvCxnSpPr>
          <p:nvPr/>
        </p:nvCxnSpPr>
        <p:spPr>
          <a:xfrm>
            <a:off x="11277600" y="787327"/>
            <a:ext cx="7573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6F75233-8342-660C-E38A-916951E16F69}"/>
              </a:ext>
            </a:extLst>
          </p:cNvPr>
          <p:cNvCxnSpPr>
            <a:cxnSpLocks/>
          </p:cNvCxnSpPr>
          <p:nvPr/>
        </p:nvCxnSpPr>
        <p:spPr>
          <a:xfrm>
            <a:off x="11277600" y="1549327"/>
            <a:ext cx="7573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3195583-3C9E-431A-965C-ADD387DCEB58}"/>
              </a:ext>
            </a:extLst>
          </p:cNvPr>
          <p:cNvCxnSpPr>
            <a:cxnSpLocks/>
          </p:cNvCxnSpPr>
          <p:nvPr/>
        </p:nvCxnSpPr>
        <p:spPr>
          <a:xfrm>
            <a:off x="11244350" y="2297473"/>
            <a:ext cx="7573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289B35-D651-B0AD-7D33-000738579FCB}"/>
              </a:ext>
            </a:extLst>
          </p:cNvPr>
          <p:cNvCxnSpPr>
            <a:cxnSpLocks/>
          </p:cNvCxnSpPr>
          <p:nvPr/>
        </p:nvCxnSpPr>
        <p:spPr>
          <a:xfrm>
            <a:off x="11277600" y="3008972"/>
            <a:ext cx="7573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9CD0295-5879-4E23-C67C-F987ABEC6F2E}"/>
              </a:ext>
            </a:extLst>
          </p:cNvPr>
          <p:cNvCxnSpPr>
            <a:cxnSpLocks/>
          </p:cNvCxnSpPr>
          <p:nvPr/>
        </p:nvCxnSpPr>
        <p:spPr>
          <a:xfrm>
            <a:off x="11277600" y="3719873"/>
            <a:ext cx="7573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hlinkClick r:id="rId4" action="ppaction://hlinksldjump"/>
            <a:extLst>
              <a:ext uri="{FF2B5EF4-FFF2-40B4-BE49-F238E27FC236}">
                <a16:creationId xmlns:a16="http://schemas.microsoft.com/office/drawing/2014/main" id="{C31ADB53-8167-128E-F8D7-350EDBD197F3}"/>
              </a:ext>
            </a:extLst>
          </p:cNvPr>
          <p:cNvSpPr txBox="1"/>
          <p:nvPr/>
        </p:nvSpPr>
        <p:spPr>
          <a:xfrm>
            <a:off x="11282535" y="1725178"/>
            <a:ext cx="1455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Store</a:t>
            </a:r>
          </a:p>
        </p:txBody>
      </p:sp>
      <p:sp>
        <p:nvSpPr>
          <p:cNvPr id="24" name="TextBox 23">
            <a:hlinkClick r:id="rId5" action="ppaction://hlinksldjump"/>
            <a:extLst>
              <a:ext uri="{FF2B5EF4-FFF2-40B4-BE49-F238E27FC236}">
                <a16:creationId xmlns:a16="http://schemas.microsoft.com/office/drawing/2014/main" id="{67ABDFD0-1DFB-2D1D-34C9-3E8AE61751DF}"/>
              </a:ext>
            </a:extLst>
          </p:cNvPr>
          <p:cNvSpPr txBox="1"/>
          <p:nvPr/>
        </p:nvSpPr>
        <p:spPr>
          <a:xfrm>
            <a:off x="11277600" y="2487958"/>
            <a:ext cx="1455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Game</a:t>
            </a: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4C72E49-A359-9DEC-1964-C7B9A6960B5D}"/>
              </a:ext>
            </a:extLst>
          </p:cNvPr>
          <p:cNvSpPr/>
          <p:nvPr/>
        </p:nvSpPr>
        <p:spPr>
          <a:xfrm>
            <a:off x="11226800" y="873917"/>
            <a:ext cx="858982" cy="596786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innerShdw blurRad="266700">
              <a:schemeClr val="bg1">
                <a:alpha val="86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hlinkClick r:id="rId6" action="ppaction://hlinksldjump"/>
            <a:extLst>
              <a:ext uri="{FF2B5EF4-FFF2-40B4-BE49-F238E27FC236}">
                <a16:creationId xmlns:a16="http://schemas.microsoft.com/office/drawing/2014/main" id="{8285A692-97C9-5924-7110-D6C2C39D1658}"/>
              </a:ext>
            </a:extLst>
          </p:cNvPr>
          <p:cNvSpPr txBox="1"/>
          <p:nvPr/>
        </p:nvSpPr>
        <p:spPr>
          <a:xfrm>
            <a:off x="11277600" y="243978"/>
            <a:ext cx="1455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Menu</a:t>
            </a:r>
          </a:p>
        </p:txBody>
      </p:sp>
      <p:sp>
        <p:nvSpPr>
          <p:cNvPr id="22" name="TextBox 21">
            <a:hlinkClick r:id="rId7" action="ppaction://hlinksldjump"/>
            <a:extLst>
              <a:ext uri="{FF2B5EF4-FFF2-40B4-BE49-F238E27FC236}">
                <a16:creationId xmlns:a16="http://schemas.microsoft.com/office/drawing/2014/main" id="{B087608F-BEAF-44AF-35CD-B929CE30A5ED}"/>
              </a:ext>
            </a:extLst>
          </p:cNvPr>
          <p:cNvSpPr txBox="1"/>
          <p:nvPr/>
        </p:nvSpPr>
        <p:spPr>
          <a:xfrm>
            <a:off x="11307085" y="1014278"/>
            <a:ext cx="1455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Help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B466C8-0F50-13A3-B42D-91FFE08645D1}"/>
              </a:ext>
            </a:extLst>
          </p:cNvPr>
          <p:cNvSpPr txBox="1"/>
          <p:nvPr/>
        </p:nvSpPr>
        <p:spPr>
          <a:xfrm>
            <a:off x="956031" y="2195570"/>
            <a:ext cx="2487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Form Help</a:t>
            </a:r>
            <a:endParaRPr lang="en-US" sz="14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F6A7EB-3B9C-7612-3D3D-C9156CA80816}"/>
              </a:ext>
            </a:extLst>
          </p:cNvPr>
          <p:cNvSpPr txBox="1"/>
          <p:nvPr/>
        </p:nvSpPr>
        <p:spPr>
          <a:xfrm>
            <a:off x="906098" y="2764461"/>
            <a:ext cx="4904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Form help pada program yang kami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buat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bertujuan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memberikan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petunjuk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/ rules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permainan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kami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buat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B79F90-EAF8-D8F8-E079-A9469D3FB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9979" y="1026383"/>
            <a:ext cx="4801767" cy="4111475"/>
          </a:xfrm>
          <a:prstGeom prst="rect">
            <a:avLst/>
          </a:prstGeom>
        </p:spPr>
      </p:pic>
      <p:sp>
        <p:nvSpPr>
          <p:cNvPr id="6" name="TextBox 5">
            <a:hlinkClick r:id="rId9" action="ppaction://hlinksldjump"/>
            <a:extLst>
              <a:ext uri="{FF2B5EF4-FFF2-40B4-BE49-F238E27FC236}">
                <a16:creationId xmlns:a16="http://schemas.microsoft.com/office/drawing/2014/main" id="{14370935-4FD5-4D90-4BF0-67DDA7B501B9}"/>
              </a:ext>
            </a:extLst>
          </p:cNvPr>
          <p:cNvSpPr txBox="1"/>
          <p:nvPr/>
        </p:nvSpPr>
        <p:spPr>
          <a:xfrm>
            <a:off x="11190779" y="3098060"/>
            <a:ext cx="962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HighestScore</a:t>
            </a:r>
            <a:endParaRPr lang="en-US" sz="1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849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Oval 6">
            <a:hlinkClick r:id="rId3" action="ppaction://hlinksldjump"/>
            <a:extLst>
              <a:ext uri="{FF2B5EF4-FFF2-40B4-BE49-F238E27FC236}">
                <a16:creationId xmlns:a16="http://schemas.microsoft.com/office/drawing/2014/main" id="{6B9822D3-C4B8-B7D8-6E0E-375EB95570A4}"/>
              </a:ext>
            </a:extLst>
          </p:cNvPr>
          <p:cNvSpPr/>
          <p:nvPr/>
        </p:nvSpPr>
        <p:spPr>
          <a:xfrm rot="10800000">
            <a:off x="49934" y="2509260"/>
            <a:ext cx="586145" cy="572861"/>
          </a:xfrm>
          <a:prstGeom prst="ellipse">
            <a:avLst/>
          </a:prstGeom>
          <a:ln>
            <a:solidFill>
              <a:schemeClr val="bg1"/>
            </a:solidFill>
          </a:ln>
          <a:effectLst>
            <a:innerShdw blurRad="190500">
              <a:schemeClr val="bg1">
                <a:alpha val="73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Montserrat" panose="000005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ight Triangle 8">
            <a:hlinkClick r:id="rId3" action="ppaction://hlinksldjump"/>
            <a:extLst>
              <a:ext uri="{FF2B5EF4-FFF2-40B4-BE49-F238E27FC236}">
                <a16:creationId xmlns:a16="http://schemas.microsoft.com/office/drawing/2014/main" id="{FAA05505-3373-A6DF-7459-C1D7BD855ED8}"/>
              </a:ext>
            </a:extLst>
          </p:cNvPr>
          <p:cNvSpPr/>
          <p:nvPr/>
        </p:nvSpPr>
        <p:spPr>
          <a:xfrm rot="2661953">
            <a:off x="278945" y="2671305"/>
            <a:ext cx="256839" cy="248772"/>
          </a:xfrm>
          <a:prstGeom prst="rtTriangle">
            <a:avLst/>
          </a:prstGeom>
          <a:solidFill>
            <a:srgbClr val="7030A0"/>
          </a:solidFill>
          <a:effectLst>
            <a:outerShdw blurRad="304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: Rounded Corners 3">
            <a:extLst>
              <a:ext uri="{FF2B5EF4-FFF2-40B4-BE49-F238E27FC236}">
                <a16:creationId xmlns:a16="http://schemas.microsoft.com/office/drawing/2014/main" id="{A991564D-F225-2D1E-5C82-5B39A2A7CFF5}"/>
              </a:ext>
            </a:extLst>
          </p:cNvPr>
          <p:cNvSpPr/>
          <p:nvPr/>
        </p:nvSpPr>
        <p:spPr>
          <a:xfrm>
            <a:off x="11176000" y="-286327"/>
            <a:ext cx="1194650" cy="7379854"/>
          </a:xfrm>
          <a:prstGeom prst="roundRect">
            <a:avLst/>
          </a:prstGeom>
          <a:ln>
            <a:noFill/>
          </a:ln>
          <a:effectLst>
            <a:outerShdw blurRad="431800" dist="38100" dir="10800000" algn="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F516DE2-9CE1-EB82-6A51-7A62DFC4B4B2}"/>
              </a:ext>
            </a:extLst>
          </p:cNvPr>
          <p:cNvCxnSpPr>
            <a:cxnSpLocks/>
          </p:cNvCxnSpPr>
          <p:nvPr/>
        </p:nvCxnSpPr>
        <p:spPr>
          <a:xfrm>
            <a:off x="11277600" y="787327"/>
            <a:ext cx="7573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6F75233-8342-660C-E38A-916951E16F69}"/>
              </a:ext>
            </a:extLst>
          </p:cNvPr>
          <p:cNvCxnSpPr>
            <a:cxnSpLocks/>
          </p:cNvCxnSpPr>
          <p:nvPr/>
        </p:nvCxnSpPr>
        <p:spPr>
          <a:xfrm>
            <a:off x="11277600" y="1549327"/>
            <a:ext cx="7573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3195583-3C9E-431A-965C-ADD387DCEB58}"/>
              </a:ext>
            </a:extLst>
          </p:cNvPr>
          <p:cNvCxnSpPr>
            <a:cxnSpLocks/>
          </p:cNvCxnSpPr>
          <p:nvPr/>
        </p:nvCxnSpPr>
        <p:spPr>
          <a:xfrm>
            <a:off x="11277600" y="2297473"/>
            <a:ext cx="7573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289B35-D651-B0AD-7D33-000738579FCB}"/>
              </a:ext>
            </a:extLst>
          </p:cNvPr>
          <p:cNvCxnSpPr>
            <a:cxnSpLocks/>
          </p:cNvCxnSpPr>
          <p:nvPr/>
        </p:nvCxnSpPr>
        <p:spPr>
          <a:xfrm>
            <a:off x="11277600" y="3008972"/>
            <a:ext cx="7573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hlinkClick r:id="rId4" action="ppaction://hlinksldjump"/>
            <a:extLst>
              <a:ext uri="{FF2B5EF4-FFF2-40B4-BE49-F238E27FC236}">
                <a16:creationId xmlns:a16="http://schemas.microsoft.com/office/drawing/2014/main" id="{67ABDFD0-1DFB-2D1D-34C9-3E8AE61751DF}"/>
              </a:ext>
            </a:extLst>
          </p:cNvPr>
          <p:cNvSpPr txBox="1"/>
          <p:nvPr/>
        </p:nvSpPr>
        <p:spPr>
          <a:xfrm>
            <a:off x="11277600" y="2487958"/>
            <a:ext cx="1455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Game</a:t>
            </a: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4C72E49-A359-9DEC-1964-C7B9A6960B5D}"/>
              </a:ext>
            </a:extLst>
          </p:cNvPr>
          <p:cNvSpPr/>
          <p:nvPr/>
        </p:nvSpPr>
        <p:spPr>
          <a:xfrm>
            <a:off x="11226800" y="1604442"/>
            <a:ext cx="858982" cy="596786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innerShdw blurRad="266700">
              <a:schemeClr val="bg1">
                <a:alpha val="86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hlinkClick r:id="rId5" action="ppaction://hlinksldjump"/>
            <a:extLst>
              <a:ext uri="{FF2B5EF4-FFF2-40B4-BE49-F238E27FC236}">
                <a16:creationId xmlns:a16="http://schemas.microsoft.com/office/drawing/2014/main" id="{8285A692-97C9-5924-7110-D6C2C39D1658}"/>
              </a:ext>
            </a:extLst>
          </p:cNvPr>
          <p:cNvSpPr txBox="1"/>
          <p:nvPr/>
        </p:nvSpPr>
        <p:spPr>
          <a:xfrm>
            <a:off x="11277600" y="243978"/>
            <a:ext cx="1455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Menu</a:t>
            </a:r>
          </a:p>
        </p:txBody>
      </p:sp>
      <p:sp>
        <p:nvSpPr>
          <p:cNvPr id="22" name="TextBox 21">
            <a:hlinkClick r:id="rId6" action="ppaction://hlinksldjump"/>
            <a:extLst>
              <a:ext uri="{FF2B5EF4-FFF2-40B4-BE49-F238E27FC236}">
                <a16:creationId xmlns:a16="http://schemas.microsoft.com/office/drawing/2014/main" id="{B087608F-BEAF-44AF-35CD-B929CE30A5ED}"/>
              </a:ext>
            </a:extLst>
          </p:cNvPr>
          <p:cNvSpPr txBox="1"/>
          <p:nvPr/>
        </p:nvSpPr>
        <p:spPr>
          <a:xfrm>
            <a:off x="11307085" y="1014278"/>
            <a:ext cx="1455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Help</a:t>
            </a:r>
          </a:p>
        </p:txBody>
      </p:sp>
      <p:sp>
        <p:nvSpPr>
          <p:cNvPr id="23" name="TextBox 22">
            <a:hlinkClick r:id="rId7" action="ppaction://hlinksldjump"/>
            <a:extLst>
              <a:ext uri="{FF2B5EF4-FFF2-40B4-BE49-F238E27FC236}">
                <a16:creationId xmlns:a16="http://schemas.microsoft.com/office/drawing/2014/main" id="{C31ADB53-8167-128E-F8D7-350EDBD197F3}"/>
              </a:ext>
            </a:extLst>
          </p:cNvPr>
          <p:cNvSpPr txBox="1"/>
          <p:nvPr/>
        </p:nvSpPr>
        <p:spPr>
          <a:xfrm>
            <a:off x="11282535" y="1725178"/>
            <a:ext cx="1455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Store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7A2082-FF37-BF91-1062-6417EAE6EE17}"/>
              </a:ext>
            </a:extLst>
          </p:cNvPr>
          <p:cNvSpPr txBox="1"/>
          <p:nvPr/>
        </p:nvSpPr>
        <p:spPr>
          <a:xfrm>
            <a:off x="956031" y="2195570"/>
            <a:ext cx="2487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Form Store</a:t>
            </a:r>
            <a:endParaRPr lang="en-US" sz="14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7707CF-41CF-1F42-EE81-739B9DC31FD3}"/>
              </a:ext>
            </a:extLst>
          </p:cNvPr>
          <p:cNvSpPr txBox="1"/>
          <p:nvPr/>
        </p:nvSpPr>
        <p:spPr>
          <a:xfrm>
            <a:off x="906098" y="2764461"/>
            <a:ext cx="49047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Form help pada program yang kami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buat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adalah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sebagai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store di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permainan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kami, yang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nantinya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player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bisa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membeli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asset yang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diperlukan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di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permainan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</a:t>
            </a:r>
            <a:endParaRPr lang="en-US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hlinkClick r:id="rId8" action="ppaction://hlinksldjump"/>
            <a:extLst>
              <a:ext uri="{FF2B5EF4-FFF2-40B4-BE49-F238E27FC236}">
                <a16:creationId xmlns:a16="http://schemas.microsoft.com/office/drawing/2014/main" id="{EC4E4D89-BEA0-5A2B-A1A1-35D166BEA3C1}"/>
              </a:ext>
            </a:extLst>
          </p:cNvPr>
          <p:cNvSpPr txBox="1"/>
          <p:nvPr/>
        </p:nvSpPr>
        <p:spPr>
          <a:xfrm>
            <a:off x="11237032" y="3079932"/>
            <a:ext cx="975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Highest Score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149B57-66EC-B3C2-15E9-081108860923}"/>
              </a:ext>
            </a:extLst>
          </p:cNvPr>
          <p:cNvCxnSpPr>
            <a:cxnSpLocks/>
          </p:cNvCxnSpPr>
          <p:nvPr/>
        </p:nvCxnSpPr>
        <p:spPr>
          <a:xfrm>
            <a:off x="11277600" y="3751575"/>
            <a:ext cx="7573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E1EA236-F746-F749-4A1B-9F7E0227B5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900" y="1352832"/>
            <a:ext cx="4615638" cy="392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96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Oval 6">
            <a:hlinkClick r:id="rId3" action="ppaction://hlinksldjump"/>
            <a:extLst>
              <a:ext uri="{FF2B5EF4-FFF2-40B4-BE49-F238E27FC236}">
                <a16:creationId xmlns:a16="http://schemas.microsoft.com/office/drawing/2014/main" id="{6B9822D3-C4B8-B7D8-6E0E-375EB95570A4}"/>
              </a:ext>
            </a:extLst>
          </p:cNvPr>
          <p:cNvSpPr/>
          <p:nvPr/>
        </p:nvSpPr>
        <p:spPr>
          <a:xfrm rot="10800000">
            <a:off x="49934" y="2509260"/>
            <a:ext cx="586145" cy="572861"/>
          </a:xfrm>
          <a:prstGeom prst="ellipse">
            <a:avLst/>
          </a:prstGeom>
          <a:ln>
            <a:solidFill>
              <a:schemeClr val="bg1"/>
            </a:solidFill>
          </a:ln>
          <a:effectLst>
            <a:innerShdw blurRad="190500">
              <a:schemeClr val="bg1">
                <a:alpha val="73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Montserrat" panose="000005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ight Triangle 8">
            <a:hlinkClick r:id="rId3" action="ppaction://hlinksldjump"/>
            <a:extLst>
              <a:ext uri="{FF2B5EF4-FFF2-40B4-BE49-F238E27FC236}">
                <a16:creationId xmlns:a16="http://schemas.microsoft.com/office/drawing/2014/main" id="{FAA05505-3373-A6DF-7459-C1D7BD855ED8}"/>
              </a:ext>
            </a:extLst>
          </p:cNvPr>
          <p:cNvSpPr/>
          <p:nvPr/>
        </p:nvSpPr>
        <p:spPr>
          <a:xfrm rot="2661953">
            <a:off x="278945" y="2671305"/>
            <a:ext cx="256839" cy="248772"/>
          </a:xfrm>
          <a:prstGeom prst="rtTriangle">
            <a:avLst/>
          </a:prstGeom>
          <a:solidFill>
            <a:srgbClr val="7030A0"/>
          </a:solidFill>
          <a:effectLst>
            <a:outerShdw blurRad="304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: Rounded Corners 3">
            <a:extLst>
              <a:ext uri="{FF2B5EF4-FFF2-40B4-BE49-F238E27FC236}">
                <a16:creationId xmlns:a16="http://schemas.microsoft.com/office/drawing/2014/main" id="{A991564D-F225-2D1E-5C82-5B39A2A7CFF5}"/>
              </a:ext>
            </a:extLst>
          </p:cNvPr>
          <p:cNvSpPr/>
          <p:nvPr/>
        </p:nvSpPr>
        <p:spPr>
          <a:xfrm>
            <a:off x="11176000" y="-286327"/>
            <a:ext cx="1194650" cy="7379854"/>
          </a:xfrm>
          <a:prstGeom prst="roundRect">
            <a:avLst/>
          </a:prstGeom>
          <a:ln>
            <a:noFill/>
          </a:ln>
          <a:effectLst>
            <a:outerShdw blurRad="431800" dist="38100" dir="10800000" algn="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F516DE2-9CE1-EB82-6A51-7A62DFC4B4B2}"/>
              </a:ext>
            </a:extLst>
          </p:cNvPr>
          <p:cNvCxnSpPr>
            <a:cxnSpLocks/>
          </p:cNvCxnSpPr>
          <p:nvPr/>
        </p:nvCxnSpPr>
        <p:spPr>
          <a:xfrm>
            <a:off x="11277600" y="787327"/>
            <a:ext cx="7573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6F75233-8342-660C-E38A-916951E16F69}"/>
              </a:ext>
            </a:extLst>
          </p:cNvPr>
          <p:cNvCxnSpPr>
            <a:cxnSpLocks/>
          </p:cNvCxnSpPr>
          <p:nvPr/>
        </p:nvCxnSpPr>
        <p:spPr>
          <a:xfrm>
            <a:off x="11277600" y="1549327"/>
            <a:ext cx="7573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3195583-3C9E-431A-965C-ADD387DCEB58}"/>
              </a:ext>
            </a:extLst>
          </p:cNvPr>
          <p:cNvCxnSpPr>
            <a:cxnSpLocks/>
          </p:cNvCxnSpPr>
          <p:nvPr/>
        </p:nvCxnSpPr>
        <p:spPr>
          <a:xfrm>
            <a:off x="11277600" y="2297473"/>
            <a:ext cx="7573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289B35-D651-B0AD-7D33-000738579FCB}"/>
              </a:ext>
            </a:extLst>
          </p:cNvPr>
          <p:cNvCxnSpPr>
            <a:cxnSpLocks/>
          </p:cNvCxnSpPr>
          <p:nvPr/>
        </p:nvCxnSpPr>
        <p:spPr>
          <a:xfrm>
            <a:off x="11277600" y="3008972"/>
            <a:ext cx="7573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4C72E49-A359-9DEC-1964-C7B9A6960B5D}"/>
              </a:ext>
            </a:extLst>
          </p:cNvPr>
          <p:cNvSpPr/>
          <p:nvPr/>
        </p:nvSpPr>
        <p:spPr>
          <a:xfrm>
            <a:off x="11226800" y="2344975"/>
            <a:ext cx="858982" cy="596786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innerShdw blurRad="266700">
              <a:schemeClr val="bg1">
                <a:alpha val="86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hlinkClick r:id="rId4" action="ppaction://hlinksldjump"/>
            <a:extLst>
              <a:ext uri="{FF2B5EF4-FFF2-40B4-BE49-F238E27FC236}">
                <a16:creationId xmlns:a16="http://schemas.microsoft.com/office/drawing/2014/main" id="{8285A692-97C9-5924-7110-D6C2C39D1658}"/>
              </a:ext>
            </a:extLst>
          </p:cNvPr>
          <p:cNvSpPr txBox="1"/>
          <p:nvPr/>
        </p:nvSpPr>
        <p:spPr>
          <a:xfrm>
            <a:off x="11277600" y="243978"/>
            <a:ext cx="1455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Menu</a:t>
            </a:r>
          </a:p>
        </p:txBody>
      </p:sp>
      <p:sp>
        <p:nvSpPr>
          <p:cNvPr id="22" name="TextBox 21">
            <a:hlinkClick r:id="rId5" action="ppaction://hlinksldjump"/>
            <a:extLst>
              <a:ext uri="{FF2B5EF4-FFF2-40B4-BE49-F238E27FC236}">
                <a16:creationId xmlns:a16="http://schemas.microsoft.com/office/drawing/2014/main" id="{B087608F-BEAF-44AF-35CD-B929CE30A5ED}"/>
              </a:ext>
            </a:extLst>
          </p:cNvPr>
          <p:cNvSpPr txBox="1"/>
          <p:nvPr/>
        </p:nvSpPr>
        <p:spPr>
          <a:xfrm>
            <a:off x="11307085" y="1014278"/>
            <a:ext cx="1455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Help</a:t>
            </a:r>
          </a:p>
        </p:txBody>
      </p:sp>
      <p:sp>
        <p:nvSpPr>
          <p:cNvPr id="23" name="TextBox 22">
            <a:hlinkClick r:id="rId6" action="ppaction://hlinksldjump"/>
            <a:extLst>
              <a:ext uri="{FF2B5EF4-FFF2-40B4-BE49-F238E27FC236}">
                <a16:creationId xmlns:a16="http://schemas.microsoft.com/office/drawing/2014/main" id="{C31ADB53-8167-128E-F8D7-350EDBD197F3}"/>
              </a:ext>
            </a:extLst>
          </p:cNvPr>
          <p:cNvSpPr txBox="1"/>
          <p:nvPr/>
        </p:nvSpPr>
        <p:spPr>
          <a:xfrm>
            <a:off x="11282535" y="1725178"/>
            <a:ext cx="1455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Store</a:t>
            </a:r>
          </a:p>
        </p:txBody>
      </p:sp>
      <p:sp>
        <p:nvSpPr>
          <p:cNvPr id="24" name="TextBox 23">
            <a:hlinkClick r:id="rId7" action="ppaction://hlinksldjump"/>
            <a:extLst>
              <a:ext uri="{FF2B5EF4-FFF2-40B4-BE49-F238E27FC236}">
                <a16:creationId xmlns:a16="http://schemas.microsoft.com/office/drawing/2014/main" id="{67ABDFD0-1DFB-2D1D-34C9-3E8AE61751DF}"/>
              </a:ext>
            </a:extLst>
          </p:cNvPr>
          <p:cNvSpPr txBox="1"/>
          <p:nvPr/>
        </p:nvSpPr>
        <p:spPr>
          <a:xfrm>
            <a:off x="11277600" y="2487958"/>
            <a:ext cx="1455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D8BFDB-44BF-ED9F-E000-96BACD2401D8}"/>
              </a:ext>
            </a:extLst>
          </p:cNvPr>
          <p:cNvSpPr txBox="1"/>
          <p:nvPr/>
        </p:nvSpPr>
        <p:spPr>
          <a:xfrm>
            <a:off x="956031" y="2195570"/>
            <a:ext cx="2487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Form Game</a:t>
            </a:r>
            <a:endParaRPr lang="en-US" sz="14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7563D-6EEE-58A1-22C1-99F7280B06C7}"/>
              </a:ext>
            </a:extLst>
          </p:cNvPr>
          <p:cNvSpPr txBox="1"/>
          <p:nvPr/>
        </p:nvSpPr>
        <p:spPr>
          <a:xfrm>
            <a:off x="956031" y="2672624"/>
            <a:ext cx="49047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Form game pada program yang kami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buat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merupakan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form yang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diakses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secara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utama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oleh </a:t>
            </a:r>
            <a:r>
              <a:rPr lang="en-US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permainan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Game yang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dijalankan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oleh player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berada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di form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2" name="TextBox 1">
            <a:hlinkClick r:id="rId8" action="ppaction://hlinksldjump"/>
            <a:extLst>
              <a:ext uri="{FF2B5EF4-FFF2-40B4-BE49-F238E27FC236}">
                <a16:creationId xmlns:a16="http://schemas.microsoft.com/office/drawing/2014/main" id="{1F75DC0F-2BA1-4B22-AEAD-E5736417F47C}"/>
              </a:ext>
            </a:extLst>
          </p:cNvPr>
          <p:cNvSpPr txBox="1"/>
          <p:nvPr/>
        </p:nvSpPr>
        <p:spPr>
          <a:xfrm>
            <a:off x="11237032" y="3079932"/>
            <a:ext cx="975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Highest Score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84BBDEE-899F-2BC2-D38F-A1370E9C7D23}"/>
              </a:ext>
            </a:extLst>
          </p:cNvPr>
          <p:cNvCxnSpPr>
            <a:cxnSpLocks/>
          </p:cNvCxnSpPr>
          <p:nvPr/>
        </p:nvCxnSpPr>
        <p:spPr>
          <a:xfrm>
            <a:off x="11277600" y="3751575"/>
            <a:ext cx="7573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7C82E3D-85E1-4654-9361-8720805BC2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70651" y="664907"/>
            <a:ext cx="5194797" cy="461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937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Oval 6">
            <a:hlinkClick r:id="rId3" action="ppaction://hlinksldjump"/>
            <a:extLst>
              <a:ext uri="{FF2B5EF4-FFF2-40B4-BE49-F238E27FC236}">
                <a16:creationId xmlns:a16="http://schemas.microsoft.com/office/drawing/2014/main" id="{6B9822D3-C4B8-B7D8-6E0E-375EB95570A4}"/>
              </a:ext>
            </a:extLst>
          </p:cNvPr>
          <p:cNvSpPr/>
          <p:nvPr/>
        </p:nvSpPr>
        <p:spPr>
          <a:xfrm rot="10800000">
            <a:off x="49934" y="2509260"/>
            <a:ext cx="586145" cy="572861"/>
          </a:xfrm>
          <a:prstGeom prst="ellipse">
            <a:avLst/>
          </a:prstGeom>
          <a:ln>
            <a:solidFill>
              <a:schemeClr val="bg1"/>
            </a:solidFill>
          </a:ln>
          <a:effectLst>
            <a:innerShdw blurRad="190500">
              <a:schemeClr val="bg1">
                <a:alpha val="73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Montserrat" panose="000005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ight Triangle 8">
            <a:hlinkClick r:id="rId3" action="ppaction://hlinksldjump"/>
            <a:extLst>
              <a:ext uri="{FF2B5EF4-FFF2-40B4-BE49-F238E27FC236}">
                <a16:creationId xmlns:a16="http://schemas.microsoft.com/office/drawing/2014/main" id="{FAA05505-3373-A6DF-7459-C1D7BD855ED8}"/>
              </a:ext>
            </a:extLst>
          </p:cNvPr>
          <p:cNvSpPr/>
          <p:nvPr/>
        </p:nvSpPr>
        <p:spPr>
          <a:xfrm rot="2661953">
            <a:off x="278945" y="2671305"/>
            <a:ext cx="256839" cy="248772"/>
          </a:xfrm>
          <a:prstGeom prst="rtTriangle">
            <a:avLst/>
          </a:prstGeom>
          <a:solidFill>
            <a:srgbClr val="7030A0"/>
          </a:solidFill>
          <a:effectLst>
            <a:outerShdw blurRad="304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: Rounded Corners 3">
            <a:extLst>
              <a:ext uri="{FF2B5EF4-FFF2-40B4-BE49-F238E27FC236}">
                <a16:creationId xmlns:a16="http://schemas.microsoft.com/office/drawing/2014/main" id="{A991564D-F225-2D1E-5C82-5B39A2A7CFF5}"/>
              </a:ext>
            </a:extLst>
          </p:cNvPr>
          <p:cNvSpPr/>
          <p:nvPr/>
        </p:nvSpPr>
        <p:spPr>
          <a:xfrm>
            <a:off x="11176000" y="-286327"/>
            <a:ext cx="1194650" cy="7379854"/>
          </a:xfrm>
          <a:prstGeom prst="roundRect">
            <a:avLst/>
          </a:prstGeom>
          <a:ln>
            <a:noFill/>
          </a:ln>
          <a:effectLst>
            <a:outerShdw blurRad="431800" dist="38100" dir="10800000" algn="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F516DE2-9CE1-EB82-6A51-7A62DFC4B4B2}"/>
              </a:ext>
            </a:extLst>
          </p:cNvPr>
          <p:cNvCxnSpPr>
            <a:cxnSpLocks/>
          </p:cNvCxnSpPr>
          <p:nvPr/>
        </p:nvCxnSpPr>
        <p:spPr>
          <a:xfrm>
            <a:off x="11277600" y="787327"/>
            <a:ext cx="7573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6F75233-8342-660C-E38A-916951E16F69}"/>
              </a:ext>
            </a:extLst>
          </p:cNvPr>
          <p:cNvCxnSpPr>
            <a:cxnSpLocks/>
          </p:cNvCxnSpPr>
          <p:nvPr/>
        </p:nvCxnSpPr>
        <p:spPr>
          <a:xfrm>
            <a:off x="11277600" y="1549327"/>
            <a:ext cx="7573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3195583-3C9E-431A-965C-ADD387DCEB58}"/>
              </a:ext>
            </a:extLst>
          </p:cNvPr>
          <p:cNvCxnSpPr>
            <a:cxnSpLocks/>
          </p:cNvCxnSpPr>
          <p:nvPr/>
        </p:nvCxnSpPr>
        <p:spPr>
          <a:xfrm>
            <a:off x="11277600" y="2297473"/>
            <a:ext cx="7573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289B35-D651-B0AD-7D33-000738579FCB}"/>
              </a:ext>
            </a:extLst>
          </p:cNvPr>
          <p:cNvCxnSpPr>
            <a:cxnSpLocks/>
          </p:cNvCxnSpPr>
          <p:nvPr/>
        </p:nvCxnSpPr>
        <p:spPr>
          <a:xfrm>
            <a:off x="11277600" y="3008972"/>
            <a:ext cx="7573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4C72E49-A359-9DEC-1964-C7B9A6960B5D}"/>
              </a:ext>
            </a:extLst>
          </p:cNvPr>
          <p:cNvSpPr/>
          <p:nvPr/>
        </p:nvSpPr>
        <p:spPr>
          <a:xfrm>
            <a:off x="11278292" y="3067921"/>
            <a:ext cx="858982" cy="596786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innerShdw blurRad="266700">
              <a:schemeClr val="bg1">
                <a:alpha val="86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hlinkClick r:id="rId4" action="ppaction://hlinksldjump"/>
            <a:extLst>
              <a:ext uri="{FF2B5EF4-FFF2-40B4-BE49-F238E27FC236}">
                <a16:creationId xmlns:a16="http://schemas.microsoft.com/office/drawing/2014/main" id="{8285A692-97C9-5924-7110-D6C2C39D1658}"/>
              </a:ext>
            </a:extLst>
          </p:cNvPr>
          <p:cNvSpPr txBox="1"/>
          <p:nvPr/>
        </p:nvSpPr>
        <p:spPr>
          <a:xfrm>
            <a:off x="11277600" y="243978"/>
            <a:ext cx="1455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Menu</a:t>
            </a:r>
          </a:p>
        </p:txBody>
      </p:sp>
      <p:sp>
        <p:nvSpPr>
          <p:cNvPr id="22" name="TextBox 21">
            <a:hlinkClick r:id="rId5" action="ppaction://hlinksldjump"/>
            <a:extLst>
              <a:ext uri="{FF2B5EF4-FFF2-40B4-BE49-F238E27FC236}">
                <a16:creationId xmlns:a16="http://schemas.microsoft.com/office/drawing/2014/main" id="{B087608F-BEAF-44AF-35CD-B929CE30A5ED}"/>
              </a:ext>
            </a:extLst>
          </p:cNvPr>
          <p:cNvSpPr txBox="1"/>
          <p:nvPr/>
        </p:nvSpPr>
        <p:spPr>
          <a:xfrm>
            <a:off x="11307085" y="1014278"/>
            <a:ext cx="1455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Help</a:t>
            </a:r>
          </a:p>
        </p:txBody>
      </p:sp>
      <p:sp>
        <p:nvSpPr>
          <p:cNvPr id="23" name="TextBox 22">
            <a:hlinkClick r:id="rId6" action="ppaction://hlinksldjump"/>
            <a:extLst>
              <a:ext uri="{FF2B5EF4-FFF2-40B4-BE49-F238E27FC236}">
                <a16:creationId xmlns:a16="http://schemas.microsoft.com/office/drawing/2014/main" id="{C31ADB53-8167-128E-F8D7-350EDBD197F3}"/>
              </a:ext>
            </a:extLst>
          </p:cNvPr>
          <p:cNvSpPr txBox="1"/>
          <p:nvPr/>
        </p:nvSpPr>
        <p:spPr>
          <a:xfrm>
            <a:off x="11282535" y="1725178"/>
            <a:ext cx="1455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Store</a:t>
            </a:r>
          </a:p>
        </p:txBody>
      </p:sp>
      <p:sp>
        <p:nvSpPr>
          <p:cNvPr id="24" name="TextBox 23">
            <a:hlinkClick r:id="rId7" action="ppaction://hlinksldjump"/>
            <a:extLst>
              <a:ext uri="{FF2B5EF4-FFF2-40B4-BE49-F238E27FC236}">
                <a16:creationId xmlns:a16="http://schemas.microsoft.com/office/drawing/2014/main" id="{67ABDFD0-1DFB-2D1D-34C9-3E8AE61751DF}"/>
              </a:ext>
            </a:extLst>
          </p:cNvPr>
          <p:cNvSpPr txBox="1"/>
          <p:nvPr/>
        </p:nvSpPr>
        <p:spPr>
          <a:xfrm>
            <a:off x="11277600" y="2487958"/>
            <a:ext cx="1455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D8BFDB-44BF-ED9F-E000-96BACD2401D8}"/>
              </a:ext>
            </a:extLst>
          </p:cNvPr>
          <p:cNvSpPr txBox="1"/>
          <p:nvPr/>
        </p:nvSpPr>
        <p:spPr>
          <a:xfrm>
            <a:off x="956030" y="2195570"/>
            <a:ext cx="37240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Form Highest Score</a:t>
            </a:r>
            <a:endParaRPr lang="en-US" sz="14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7563D-6EEE-58A1-22C1-99F7280B06C7}"/>
              </a:ext>
            </a:extLst>
          </p:cNvPr>
          <p:cNvSpPr txBox="1"/>
          <p:nvPr/>
        </p:nvSpPr>
        <p:spPr>
          <a:xfrm>
            <a:off x="956031" y="2672624"/>
            <a:ext cx="4904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Form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berisi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informasi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mengenai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hasil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capaian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score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terbaik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telah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diraih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oleh </a:t>
            </a:r>
            <a:r>
              <a:rPr lang="en-US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selama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mereka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bermain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84BBDEE-899F-2BC2-D38F-A1370E9C7D23}"/>
              </a:ext>
            </a:extLst>
          </p:cNvPr>
          <p:cNvCxnSpPr>
            <a:cxnSpLocks/>
          </p:cNvCxnSpPr>
          <p:nvPr/>
        </p:nvCxnSpPr>
        <p:spPr>
          <a:xfrm>
            <a:off x="11277600" y="3751575"/>
            <a:ext cx="7573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hlinkClick r:id="rId8" action="ppaction://hlinksldjump"/>
            <a:extLst>
              <a:ext uri="{FF2B5EF4-FFF2-40B4-BE49-F238E27FC236}">
                <a16:creationId xmlns:a16="http://schemas.microsoft.com/office/drawing/2014/main" id="{1F75DC0F-2BA1-4B22-AEAD-E5736417F47C}"/>
              </a:ext>
            </a:extLst>
          </p:cNvPr>
          <p:cNvSpPr txBox="1"/>
          <p:nvPr/>
        </p:nvSpPr>
        <p:spPr>
          <a:xfrm>
            <a:off x="11147957" y="3091287"/>
            <a:ext cx="1119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Highest Score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EE81B4-FE7D-4987-A5F8-4A9A60A6A4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5573" y="1069244"/>
            <a:ext cx="4046571" cy="38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942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492BECB4-9689-487D-D162-8B5436AB196D}"/>
              </a:ext>
            </a:extLst>
          </p:cNvPr>
          <p:cNvSpPr/>
          <p:nvPr/>
        </p:nvSpPr>
        <p:spPr>
          <a:xfrm>
            <a:off x="-552450" y="-43544"/>
            <a:ext cx="12744450" cy="1170380"/>
          </a:xfrm>
          <a:prstGeom prst="rect">
            <a:avLst/>
          </a:prstGeom>
          <a:ln>
            <a:noFill/>
          </a:ln>
          <a:effectLst>
            <a:outerShdw blurRad="965200" dist="38100" dir="10140000" sx="92000" sy="92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7261CA2-E6A8-04BD-540E-CDA6658740D2}"/>
              </a:ext>
            </a:extLst>
          </p:cNvPr>
          <p:cNvCxnSpPr/>
          <p:nvPr/>
        </p:nvCxnSpPr>
        <p:spPr>
          <a:xfrm>
            <a:off x="3629892" y="93682"/>
            <a:ext cx="0" cy="89592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DC6F70-E2B2-DA72-1566-7B6E4CFB1E23}"/>
              </a:ext>
            </a:extLst>
          </p:cNvPr>
          <p:cNvCxnSpPr/>
          <p:nvPr/>
        </p:nvCxnSpPr>
        <p:spPr>
          <a:xfrm>
            <a:off x="8317347" y="93681"/>
            <a:ext cx="0" cy="89592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AFA5D30-10A7-60F6-6867-109465BC2778}"/>
              </a:ext>
            </a:extLst>
          </p:cNvPr>
          <p:cNvSpPr/>
          <p:nvPr/>
        </p:nvSpPr>
        <p:spPr>
          <a:xfrm>
            <a:off x="3731496" y="-29468"/>
            <a:ext cx="4507336" cy="1019076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innerShdw blurRad="266700">
              <a:schemeClr val="bg1">
                <a:alpha val="86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hlinkClick r:id="rId3" action="ppaction://hlinksldjump"/>
            <a:extLst>
              <a:ext uri="{FF2B5EF4-FFF2-40B4-BE49-F238E27FC236}">
                <a16:creationId xmlns:a16="http://schemas.microsoft.com/office/drawing/2014/main" id="{89446ECB-0434-25E5-B05C-57971D7304AF}"/>
              </a:ext>
            </a:extLst>
          </p:cNvPr>
          <p:cNvSpPr txBox="1"/>
          <p:nvPr/>
        </p:nvSpPr>
        <p:spPr>
          <a:xfrm>
            <a:off x="965592" y="341589"/>
            <a:ext cx="2379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Application</a:t>
            </a:r>
          </a:p>
        </p:txBody>
      </p:sp>
      <p:sp>
        <p:nvSpPr>
          <p:cNvPr id="15" name="TextBox 14">
            <a:hlinkClick r:id="rId4" action="ppaction://hlinksldjump"/>
            <a:extLst>
              <a:ext uri="{FF2B5EF4-FFF2-40B4-BE49-F238E27FC236}">
                <a16:creationId xmlns:a16="http://schemas.microsoft.com/office/drawing/2014/main" id="{090C51A5-5B93-F830-4FC0-CE92E28A08D0}"/>
              </a:ext>
            </a:extLst>
          </p:cNvPr>
          <p:cNvSpPr txBox="1"/>
          <p:nvPr/>
        </p:nvSpPr>
        <p:spPr>
          <a:xfrm>
            <a:off x="9166545" y="155661"/>
            <a:ext cx="2311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Explanation Code</a:t>
            </a:r>
          </a:p>
        </p:txBody>
      </p:sp>
      <p:sp useBgFill="1">
        <p:nvSpPr>
          <p:cNvPr id="7" name="Oval 6">
            <a:hlinkClick r:id="rId5" action="ppaction://hlinksldjump"/>
            <a:extLst>
              <a:ext uri="{FF2B5EF4-FFF2-40B4-BE49-F238E27FC236}">
                <a16:creationId xmlns:a16="http://schemas.microsoft.com/office/drawing/2014/main" id="{6B9822D3-C4B8-B7D8-6E0E-375EB95570A4}"/>
              </a:ext>
            </a:extLst>
          </p:cNvPr>
          <p:cNvSpPr/>
          <p:nvPr/>
        </p:nvSpPr>
        <p:spPr>
          <a:xfrm>
            <a:off x="5680547" y="840405"/>
            <a:ext cx="586145" cy="572861"/>
          </a:xfrm>
          <a:prstGeom prst="ellipse">
            <a:avLst/>
          </a:prstGeom>
          <a:ln>
            <a:solidFill>
              <a:schemeClr val="bg1"/>
            </a:solidFill>
          </a:ln>
          <a:effectLst>
            <a:innerShdw blurRad="190500">
              <a:schemeClr val="bg1">
                <a:alpha val="73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Montserrat" panose="000005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ight Triangle 8">
            <a:hlinkClick r:id="rId5" action="ppaction://hlinksldjump"/>
            <a:extLst>
              <a:ext uri="{FF2B5EF4-FFF2-40B4-BE49-F238E27FC236}">
                <a16:creationId xmlns:a16="http://schemas.microsoft.com/office/drawing/2014/main" id="{FAA05505-3373-A6DF-7459-C1D7BD855ED8}"/>
              </a:ext>
            </a:extLst>
          </p:cNvPr>
          <p:cNvSpPr/>
          <p:nvPr/>
        </p:nvSpPr>
        <p:spPr>
          <a:xfrm rot="8191718">
            <a:off x="5847038" y="1057920"/>
            <a:ext cx="256839" cy="248772"/>
          </a:xfrm>
          <a:prstGeom prst="rtTriangle">
            <a:avLst/>
          </a:prstGeom>
          <a:solidFill>
            <a:srgbClr val="7030A0"/>
          </a:solidFill>
          <a:effectLst>
            <a:outerShdw blurRad="304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hlinkClick r:id="" action="ppaction://noaction"/>
            <a:extLst>
              <a:ext uri="{FF2B5EF4-FFF2-40B4-BE49-F238E27FC236}">
                <a16:creationId xmlns:a16="http://schemas.microsoft.com/office/drawing/2014/main" id="{E4C57945-468B-30A8-785D-CBB6A5D55BB3}"/>
              </a:ext>
            </a:extLst>
          </p:cNvPr>
          <p:cNvSpPr txBox="1"/>
          <p:nvPr/>
        </p:nvSpPr>
        <p:spPr>
          <a:xfrm>
            <a:off x="4773218" y="26265"/>
            <a:ext cx="26006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Division of Tasks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E1A3F6-22FF-94A6-AEE7-D391CF098960}"/>
              </a:ext>
            </a:extLst>
          </p:cNvPr>
          <p:cNvSpPr txBox="1"/>
          <p:nvPr/>
        </p:nvSpPr>
        <p:spPr>
          <a:xfrm>
            <a:off x="281776" y="1511969"/>
            <a:ext cx="43364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Nathaniel Glenn Hanson</a:t>
            </a:r>
            <a:endParaRPr lang="en-US" sz="14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0CF9E0-2A88-DA63-B7D7-A2D88D25AC8C}"/>
              </a:ext>
            </a:extLst>
          </p:cNvPr>
          <p:cNvSpPr txBox="1"/>
          <p:nvPr/>
        </p:nvSpPr>
        <p:spPr>
          <a:xfrm>
            <a:off x="8434916" y="1511969"/>
            <a:ext cx="34753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Luky</a:t>
            </a: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Wilan</a:t>
            </a: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Nathael</a:t>
            </a:r>
            <a:endParaRPr lang="en-US" sz="14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563CBD-7412-8CCF-D6BA-CFBC2EFC9948}"/>
              </a:ext>
            </a:extLst>
          </p:cNvPr>
          <p:cNvSpPr txBox="1"/>
          <p:nvPr/>
        </p:nvSpPr>
        <p:spPr>
          <a:xfrm>
            <a:off x="281776" y="2228671"/>
            <a:ext cx="3985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Perpindahan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form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Konsep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Parenting Form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Penambahan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BackSound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Sound Effect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66855A-21BD-9C50-E361-8D9391FB60D2}"/>
              </a:ext>
            </a:extLst>
          </p:cNvPr>
          <p:cNvSpPr txBox="1"/>
          <p:nvPr/>
        </p:nvSpPr>
        <p:spPr>
          <a:xfrm>
            <a:off x="8434916" y="2228671"/>
            <a:ext cx="3985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Public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Timer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Asset UI game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000092B-6C18-86DD-27A1-096FAFFB77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882" y="1641475"/>
            <a:ext cx="3532235" cy="353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42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</TotalTime>
  <Words>550</Words>
  <Application>Microsoft Office PowerPoint</Application>
  <PresentationFormat>Widescreen</PresentationFormat>
  <Paragraphs>133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Montserrat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Nathaniel Glenn Hanson</dc:creator>
  <cp:lastModifiedBy>luky wilan</cp:lastModifiedBy>
  <cp:revision>8</cp:revision>
  <dcterms:created xsi:type="dcterms:W3CDTF">2022-12-21T02:14:40Z</dcterms:created>
  <dcterms:modified xsi:type="dcterms:W3CDTF">2022-12-21T19:09:14Z</dcterms:modified>
</cp:coreProperties>
</file>